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8"/>
  </p:notesMasterIdLst>
  <p:sldIdLst>
    <p:sldId id="256" r:id="rId2"/>
    <p:sldId id="258" r:id="rId3"/>
    <p:sldId id="296" r:id="rId4"/>
    <p:sldId id="402" r:id="rId5"/>
    <p:sldId id="403" r:id="rId6"/>
    <p:sldId id="259" r:id="rId7"/>
    <p:sldId id="363" r:id="rId8"/>
    <p:sldId id="404" r:id="rId9"/>
    <p:sldId id="299" r:id="rId10"/>
    <p:sldId id="405" r:id="rId11"/>
    <p:sldId id="286" r:id="rId12"/>
    <p:sldId id="423" r:id="rId13"/>
    <p:sldId id="369" r:id="rId14"/>
    <p:sldId id="356" r:id="rId15"/>
    <p:sldId id="366" r:id="rId16"/>
    <p:sldId id="372" r:id="rId17"/>
    <p:sldId id="367" r:id="rId18"/>
    <p:sldId id="368" r:id="rId19"/>
    <p:sldId id="355" r:id="rId20"/>
    <p:sldId id="373" r:id="rId21"/>
    <p:sldId id="374" r:id="rId22"/>
    <p:sldId id="375" r:id="rId23"/>
    <p:sldId id="376" r:id="rId24"/>
    <p:sldId id="377" r:id="rId25"/>
    <p:sldId id="406" r:id="rId26"/>
    <p:sldId id="281" r:id="rId27"/>
    <p:sldId id="267" r:id="rId28"/>
    <p:sldId id="371" r:id="rId29"/>
    <p:sldId id="407" r:id="rId30"/>
    <p:sldId id="292" r:id="rId31"/>
    <p:sldId id="294" r:id="rId32"/>
    <p:sldId id="370" r:id="rId33"/>
    <p:sldId id="306" r:id="rId34"/>
    <p:sldId id="289" r:id="rId35"/>
    <p:sldId id="420" r:id="rId36"/>
    <p:sldId id="378" r:id="rId37"/>
    <p:sldId id="421" r:id="rId38"/>
    <p:sldId id="311" r:id="rId39"/>
    <p:sldId id="422" r:id="rId40"/>
    <p:sldId id="310" r:id="rId41"/>
    <p:sldId id="307" r:id="rId42"/>
    <p:sldId id="379" r:id="rId43"/>
    <p:sldId id="323" r:id="rId44"/>
    <p:sldId id="380" r:id="rId45"/>
    <p:sldId id="324" r:id="rId46"/>
    <p:sldId id="381" r:id="rId47"/>
    <p:sldId id="312" r:id="rId48"/>
    <p:sldId id="382" r:id="rId49"/>
    <p:sldId id="332" r:id="rId50"/>
    <p:sldId id="383" r:id="rId51"/>
    <p:sldId id="320" r:id="rId52"/>
    <p:sldId id="384" r:id="rId53"/>
    <p:sldId id="329" r:id="rId54"/>
    <p:sldId id="385" r:id="rId55"/>
    <p:sldId id="322" r:id="rId56"/>
    <p:sldId id="386" r:id="rId57"/>
    <p:sldId id="337" r:id="rId58"/>
    <p:sldId id="387" r:id="rId59"/>
    <p:sldId id="335" r:id="rId60"/>
    <p:sldId id="338" r:id="rId61"/>
    <p:sldId id="388" r:id="rId62"/>
    <p:sldId id="339" r:id="rId63"/>
    <p:sldId id="328" r:id="rId64"/>
    <p:sldId id="327" r:id="rId65"/>
    <p:sldId id="325" r:id="rId66"/>
    <p:sldId id="330" r:id="rId67"/>
    <p:sldId id="334" r:id="rId68"/>
    <p:sldId id="326" r:id="rId69"/>
    <p:sldId id="309" r:id="rId70"/>
    <p:sldId id="360" r:id="rId71"/>
    <p:sldId id="400" r:id="rId72"/>
    <p:sldId id="408" r:id="rId73"/>
    <p:sldId id="361" r:id="rId74"/>
    <p:sldId id="362" r:id="rId75"/>
    <p:sldId id="392" r:id="rId76"/>
    <p:sldId id="397" r:id="rId77"/>
    <p:sldId id="398" r:id="rId78"/>
    <p:sldId id="391" r:id="rId79"/>
    <p:sldId id="399" r:id="rId80"/>
    <p:sldId id="409" r:id="rId81"/>
    <p:sldId id="389" r:id="rId82"/>
    <p:sldId id="393" r:id="rId83"/>
    <p:sldId id="394" r:id="rId84"/>
    <p:sldId id="395" r:id="rId85"/>
    <p:sldId id="396" r:id="rId86"/>
    <p:sldId id="410" r:id="rId87"/>
    <p:sldId id="411" r:id="rId88"/>
    <p:sldId id="412" r:id="rId89"/>
    <p:sldId id="413" r:id="rId90"/>
    <p:sldId id="414" r:id="rId91"/>
    <p:sldId id="415" r:id="rId92"/>
    <p:sldId id="416" r:id="rId93"/>
    <p:sldId id="417" r:id="rId94"/>
    <p:sldId id="418" r:id="rId95"/>
    <p:sldId id="419" r:id="rId96"/>
    <p:sldId id="270" r:id="rId97"/>
  </p:sldIdLst>
  <p:sldSz cx="18288000" cy="10287000"/>
  <p:notesSz cx="6858000" cy="9144000"/>
  <p:embeddedFontLst>
    <p:embeddedFont>
      <p:font typeface="Abadi" panose="020B0604020104020204" pitchFamily="34" charset="0"/>
      <p:regular r:id="rId99"/>
    </p:embeddedFont>
    <p:embeddedFont>
      <p:font typeface="Aharoni" panose="02010803020104030203" pitchFamily="2" charset="-79"/>
      <p:bold r:id="rId100"/>
    </p:embeddedFont>
    <p:embeddedFont>
      <p:font typeface="Calibri" panose="020F0502020204030204" pitchFamily="34" charset="0"/>
      <p:regular r:id="rId101"/>
      <p:bold r:id="rId102"/>
      <p:italic r:id="rId103"/>
      <p:boldItalic r:id="rId104"/>
    </p:embeddedFont>
    <p:embeddedFont>
      <p:font typeface="Franklin Gothic Heavy" panose="020B0903020102020204" pitchFamily="34" charset="0"/>
      <p:regular r:id="rId105"/>
      <p:bold r:id="rId106"/>
      <p:italic r:id="rId107"/>
      <p:boldItalic r:id="rId108"/>
    </p:embeddedFont>
    <p:embeddedFont>
      <p:font typeface="Futura" panose="020B0604020202020204" charset="0"/>
      <p:regular r:id="rId109"/>
    </p:embeddedFont>
    <p:embeddedFont>
      <p:font typeface="Futura Bold" panose="020B0604020202020204" charset="0"/>
      <p:regular r:id="rId110"/>
      <p:italic r:id="rId111"/>
      <p:boldItalic r:id="rId112"/>
    </p:embeddedFont>
    <p:embeddedFont>
      <p:font typeface="League Spartan" panose="020B0604020202020204" charset="0"/>
      <p:regular r:id="rId113"/>
      <p:bold r:id="rId114"/>
    </p:embeddedFont>
    <p:embeddedFont>
      <p:font typeface="Lexend" panose="020B0604020202020204" charset="0"/>
      <p:regular r:id="rId115"/>
      <p:bold r:id="rId116"/>
    </p:embeddedFont>
    <p:embeddedFont>
      <p:font typeface="TAN Pearl" panose="020B0604020202020204" charset="0"/>
      <p:regular r:id="rId1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87B1"/>
    <a:srgbClr val="EFF4F7"/>
    <a:srgbClr val="003664"/>
    <a:srgbClr val="716B65"/>
    <a:srgbClr val="DFD3CA"/>
    <a:srgbClr val="ECE9E5"/>
    <a:srgbClr val="A4907C"/>
    <a:srgbClr val="F1DE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642" autoAdjust="0"/>
    <p:restoredTop sz="94719" autoAdjust="0"/>
  </p:normalViewPr>
  <p:slideViewPr>
    <p:cSldViewPr>
      <p:cViewPr varScale="1">
        <p:scale>
          <a:sx n="41" d="100"/>
          <a:sy n="41" d="100"/>
        </p:scale>
        <p:origin x="320" y="40"/>
      </p:cViewPr>
      <p:guideLst>
        <p:guide orient="horz" pos="2160"/>
        <p:guide pos="2880"/>
      </p:guideLst>
    </p:cSldViewPr>
  </p:slideViewPr>
  <p:outlineViewPr>
    <p:cViewPr>
      <p:scale>
        <a:sx n="33" d="100"/>
        <a:sy n="33" d="100"/>
      </p:scale>
      <p:origin x="0" y="0"/>
    </p:cViewPr>
  </p:outlin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9.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4.fntdata"/><Relationship Id="rId16" Type="http://schemas.openxmlformats.org/officeDocument/2006/relationships/slide" Target="slides/slide15.xml"/><Relationship Id="rId107" Type="http://schemas.openxmlformats.org/officeDocument/2006/relationships/font" Target="fonts/font9.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5.fntdata"/><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5.fntdata"/><Relationship Id="rId108" Type="http://schemas.openxmlformats.org/officeDocument/2006/relationships/font" Target="fonts/font10.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6.fntdata"/><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6.fntdata"/><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2.fntdata"/><Relationship Id="rId115"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fntdata"/><Relationship Id="rId105"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font" Target="fonts/font1.fntdata"/><Relationship Id="rId101" Type="http://schemas.openxmlformats.org/officeDocument/2006/relationships/font" Target="fonts/font3.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181BBB-BEF2-4CA3-BB05-25778B4C0C8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AS"/>
        </a:p>
      </dgm:t>
    </dgm:pt>
    <dgm:pt modelId="{E1DB98AA-B450-4784-AB01-54C48993F148}">
      <dgm:prSet phldrT="[Text]"/>
      <dgm:spPr/>
      <dgm:t>
        <a:bodyPr/>
        <a:lstStyle/>
        <a:p>
          <a:r>
            <a:rPr lang="en-AS" dirty="0"/>
            <a:t>The application is designed to help buyers access a wide range of home essentials such as furniture, decorations, lighting, and more</a:t>
          </a:r>
        </a:p>
      </dgm:t>
    </dgm:pt>
    <dgm:pt modelId="{E53CFE74-3097-4DA4-8CDA-E23DA48AAC06}" type="parTrans" cxnId="{0436913B-306E-4AF5-8132-927E0E6CA814}">
      <dgm:prSet/>
      <dgm:spPr/>
      <dgm:t>
        <a:bodyPr/>
        <a:lstStyle/>
        <a:p>
          <a:endParaRPr lang="en-AS"/>
        </a:p>
      </dgm:t>
    </dgm:pt>
    <dgm:pt modelId="{07CFC380-8212-4E32-AE0D-E24762E6612B}" type="sibTrans" cxnId="{0436913B-306E-4AF5-8132-927E0E6CA814}">
      <dgm:prSet/>
      <dgm:spPr/>
      <dgm:t>
        <a:bodyPr/>
        <a:lstStyle/>
        <a:p>
          <a:endParaRPr lang="en-AS"/>
        </a:p>
      </dgm:t>
    </dgm:pt>
    <dgm:pt modelId="{77963D4A-92B1-42D7-9E88-6BC2BB62FB56}">
      <dgm:prSet phldrT="[Text]"/>
      <dgm:spPr/>
      <dgm:t>
        <a:bodyPr/>
        <a:lstStyle/>
        <a:p>
          <a:pPr>
            <a:buSzPts val="1200"/>
            <a:buFont typeface="Arial MT"/>
            <a:buChar char="•"/>
          </a:pPr>
          <a:r>
            <a:rPr lang="en-AS" dirty="0"/>
            <a:t>The project helps sellers reach a larger number of customers and increase sales opportunities through a unified platform.</a:t>
          </a:r>
        </a:p>
      </dgm:t>
    </dgm:pt>
    <dgm:pt modelId="{59235923-4602-41D8-A2C3-DEDA6BC6313F}" type="parTrans" cxnId="{62D09BA4-3D10-45F4-B188-A340EA758DC9}">
      <dgm:prSet/>
      <dgm:spPr/>
      <dgm:t>
        <a:bodyPr/>
        <a:lstStyle/>
        <a:p>
          <a:endParaRPr lang="en-AS"/>
        </a:p>
      </dgm:t>
    </dgm:pt>
    <dgm:pt modelId="{6E821A36-4805-4748-9C95-4F920E6B70B6}" type="sibTrans" cxnId="{62D09BA4-3D10-45F4-B188-A340EA758DC9}">
      <dgm:prSet/>
      <dgm:spPr/>
      <dgm:t>
        <a:bodyPr/>
        <a:lstStyle/>
        <a:p>
          <a:endParaRPr lang="en-AS"/>
        </a:p>
      </dgm:t>
    </dgm:pt>
    <dgm:pt modelId="{9645CAE8-9318-4FF8-A98A-E24C1DF2CE26}">
      <dgm:prSet/>
      <dgm:spPr/>
      <dgm:t>
        <a:bodyPr/>
        <a:lstStyle/>
        <a:p>
          <a:pPr>
            <a:buSzPts val="1200"/>
            <a:buFont typeface="Arial MT"/>
            <a:buChar char="•"/>
          </a:pPr>
          <a:r>
            <a:rPr lang="en-AS" dirty="0"/>
            <a:t>The application provides assistance through a chatbot to help buyers make decisions related to </a:t>
          </a:r>
          <a:r>
            <a:rPr lang="en-AS" dirty="0" err="1"/>
            <a:t>color</a:t>
          </a:r>
          <a:r>
            <a:rPr lang="en-AS" dirty="0"/>
            <a:t> coordination and interior design preferences</a:t>
          </a:r>
          <a:endParaRPr lang="en-AS" b="1" dirty="0"/>
        </a:p>
      </dgm:t>
    </dgm:pt>
    <dgm:pt modelId="{09B37FF2-1988-4AE6-ABAD-D51032A518BB}" type="parTrans" cxnId="{E1080467-40E5-4B51-86AF-1083A6B2016D}">
      <dgm:prSet/>
      <dgm:spPr/>
      <dgm:t>
        <a:bodyPr/>
        <a:lstStyle/>
        <a:p>
          <a:endParaRPr lang="en-AS"/>
        </a:p>
      </dgm:t>
    </dgm:pt>
    <dgm:pt modelId="{65EC4022-B4AD-4F1A-ACCD-8C821BBED4A8}" type="sibTrans" cxnId="{E1080467-40E5-4B51-86AF-1083A6B2016D}">
      <dgm:prSet/>
      <dgm:spPr/>
      <dgm:t>
        <a:bodyPr/>
        <a:lstStyle/>
        <a:p>
          <a:endParaRPr lang="en-AS"/>
        </a:p>
      </dgm:t>
    </dgm:pt>
    <dgm:pt modelId="{976630B1-A4BE-4CAE-BCDD-09C05B8A66D5}">
      <dgm:prSet/>
      <dgm:spPr/>
      <dgm:t>
        <a:bodyPr/>
        <a:lstStyle/>
        <a:p>
          <a:pPr>
            <a:buSzPts val="1200"/>
            <a:buFont typeface="Arial MT"/>
            <a:buChar char="•"/>
          </a:pPr>
          <a:r>
            <a:rPr lang="en-AS" dirty="0"/>
            <a:t>The application is designed to help sellers upload and manage their products, as well as track incoming orders efficiently</a:t>
          </a:r>
          <a:endParaRPr lang="en-AS" b="1" dirty="0"/>
        </a:p>
      </dgm:t>
    </dgm:pt>
    <dgm:pt modelId="{C451E24B-7E8F-4B4A-BF28-BDAB83A1A5EF}" type="sibTrans" cxnId="{DEF63D82-5218-418A-B492-101B0A0E5D5B}">
      <dgm:prSet/>
      <dgm:spPr/>
      <dgm:t>
        <a:bodyPr/>
        <a:lstStyle/>
        <a:p>
          <a:endParaRPr lang="en-AS"/>
        </a:p>
      </dgm:t>
    </dgm:pt>
    <dgm:pt modelId="{4ADC66C6-00D1-4347-9B61-C3736F726C79}" type="parTrans" cxnId="{DEF63D82-5218-418A-B492-101B0A0E5D5B}">
      <dgm:prSet/>
      <dgm:spPr/>
      <dgm:t>
        <a:bodyPr/>
        <a:lstStyle/>
        <a:p>
          <a:endParaRPr lang="en-AS"/>
        </a:p>
      </dgm:t>
    </dgm:pt>
    <dgm:pt modelId="{82252728-78B2-408E-8CDA-56C9CD6CCB5C}" type="pres">
      <dgm:prSet presAssocID="{D6181BBB-BEF2-4CA3-BB05-25778B4C0C85}" presName="linear" presStyleCnt="0">
        <dgm:presLayoutVars>
          <dgm:animLvl val="lvl"/>
          <dgm:resizeHandles val="exact"/>
        </dgm:presLayoutVars>
      </dgm:prSet>
      <dgm:spPr/>
    </dgm:pt>
    <dgm:pt modelId="{790DC58A-5F43-4FBD-AE99-F4201F982774}" type="pres">
      <dgm:prSet presAssocID="{E1DB98AA-B450-4784-AB01-54C48993F148}" presName="parentText" presStyleLbl="node1" presStyleIdx="0" presStyleCnt="4">
        <dgm:presLayoutVars>
          <dgm:chMax val="0"/>
          <dgm:bulletEnabled val="1"/>
        </dgm:presLayoutVars>
      </dgm:prSet>
      <dgm:spPr/>
    </dgm:pt>
    <dgm:pt modelId="{482B9C89-54BE-476C-80F3-37380C60EC83}" type="pres">
      <dgm:prSet presAssocID="{07CFC380-8212-4E32-AE0D-E24762E6612B}" presName="spacer" presStyleCnt="0"/>
      <dgm:spPr/>
    </dgm:pt>
    <dgm:pt modelId="{FA52690B-DD9D-4251-9E88-28B4E99C87EE}" type="pres">
      <dgm:prSet presAssocID="{9645CAE8-9318-4FF8-A98A-E24C1DF2CE26}" presName="parentText" presStyleLbl="node1" presStyleIdx="1" presStyleCnt="4">
        <dgm:presLayoutVars>
          <dgm:chMax val="0"/>
          <dgm:bulletEnabled val="1"/>
        </dgm:presLayoutVars>
      </dgm:prSet>
      <dgm:spPr/>
    </dgm:pt>
    <dgm:pt modelId="{32F81C45-2D81-44C7-9082-12EAFB2EAA8B}" type="pres">
      <dgm:prSet presAssocID="{65EC4022-B4AD-4F1A-ACCD-8C821BBED4A8}" presName="spacer" presStyleCnt="0"/>
      <dgm:spPr/>
    </dgm:pt>
    <dgm:pt modelId="{F98C3EAF-729D-4465-B195-7854D86364BD}" type="pres">
      <dgm:prSet presAssocID="{976630B1-A4BE-4CAE-BCDD-09C05B8A66D5}" presName="parentText" presStyleLbl="node1" presStyleIdx="2" presStyleCnt="4">
        <dgm:presLayoutVars>
          <dgm:chMax val="0"/>
          <dgm:bulletEnabled val="1"/>
        </dgm:presLayoutVars>
      </dgm:prSet>
      <dgm:spPr/>
    </dgm:pt>
    <dgm:pt modelId="{1A83F205-B340-4A2D-9CD3-040A80CF56C8}" type="pres">
      <dgm:prSet presAssocID="{C451E24B-7E8F-4B4A-BF28-BDAB83A1A5EF}" presName="spacer" presStyleCnt="0"/>
      <dgm:spPr/>
    </dgm:pt>
    <dgm:pt modelId="{AC1CD3B5-13E4-4A72-B39A-2B328DE800C9}" type="pres">
      <dgm:prSet presAssocID="{77963D4A-92B1-42D7-9E88-6BC2BB62FB56}" presName="parentText" presStyleLbl="node1" presStyleIdx="3" presStyleCnt="4">
        <dgm:presLayoutVars>
          <dgm:chMax val="0"/>
          <dgm:bulletEnabled val="1"/>
        </dgm:presLayoutVars>
      </dgm:prSet>
      <dgm:spPr/>
    </dgm:pt>
  </dgm:ptLst>
  <dgm:cxnLst>
    <dgm:cxn modelId="{0DB05C2F-41A7-4457-9ED2-E2B5F8FA78DE}" type="presOf" srcId="{976630B1-A4BE-4CAE-BCDD-09C05B8A66D5}" destId="{F98C3EAF-729D-4465-B195-7854D86364BD}" srcOrd="0" destOrd="0" presId="urn:microsoft.com/office/officeart/2005/8/layout/vList2"/>
    <dgm:cxn modelId="{7499613A-BAA4-486B-B28A-A449890ADFF3}" type="presOf" srcId="{D6181BBB-BEF2-4CA3-BB05-25778B4C0C85}" destId="{82252728-78B2-408E-8CDA-56C9CD6CCB5C}" srcOrd="0" destOrd="0" presId="urn:microsoft.com/office/officeart/2005/8/layout/vList2"/>
    <dgm:cxn modelId="{0436913B-306E-4AF5-8132-927E0E6CA814}" srcId="{D6181BBB-BEF2-4CA3-BB05-25778B4C0C85}" destId="{E1DB98AA-B450-4784-AB01-54C48993F148}" srcOrd="0" destOrd="0" parTransId="{E53CFE74-3097-4DA4-8CDA-E23DA48AAC06}" sibTransId="{07CFC380-8212-4E32-AE0D-E24762E6612B}"/>
    <dgm:cxn modelId="{E1080467-40E5-4B51-86AF-1083A6B2016D}" srcId="{D6181BBB-BEF2-4CA3-BB05-25778B4C0C85}" destId="{9645CAE8-9318-4FF8-A98A-E24C1DF2CE26}" srcOrd="1" destOrd="0" parTransId="{09B37FF2-1988-4AE6-ABAD-D51032A518BB}" sibTransId="{65EC4022-B4AD-4F1A-ACCD-8C821BBED4A8}"/>
    <dgm:cxn modelId="{DEF63D82-5218-418A-B492-101B0A0E5D5B}" srcId="{D6181BBB-BEF2-4CA3-BB05-25778B4C0C85}" destId="{976630B1-A4BE-4CAE-BCDD-09C05B8A66D5}" srcOrd="2" destOrd="0" parTransId="{4ADC66C6-00D1-4347-9B61-C3736F726C79}" sibTransId="{C451E24B-7E8F-4B4A-BF28-BDAB83A1A5EF}"/>
    <dgm:cxn modelId="{FC8CBA8E-F702-4DD5-8717-4BB033B3EACE}" type="presOf" srcId="{9645CAE8-9318-4FF8-A98A-E24C1DF2CE26}" destId="{FA52690B-DD9D-4251-9E88-28B4E99C87EE}" srcOrd="0" destOrd="0" presId="urn:microsoft.com/office/officeart/2005/8/layout/vList2"/>
    <dgm:cxn modelId="{62D09BA4-3D10-45F4-B188-A340EA758DC9}" srcId="{D6181BBB-BEF2-4CA3-BB05-25778B4C0C85}" destId="{77963D4A-92B1-42D7-9E88-6BC2BB62FB56}" srcOrd="3" destOrd="0" parTransId="{59235923-4602-41D8-A2C3-DEDA6BC6313F}" sibTransId="{6E821A36-4805-4748-9C95-4F920E6B70B6}"/>
    <dgm:cxn modelId="{B2A5A5C4-6FBE-4A85-B0E1-D8486F9DC137}" type="presOf" srcId="{E1DB98AA-B450-4784-AB01-54C48993F148}" destId="{790DC58A-5F43-4FBD-AE99-F4201F982774}" srcOrd="0" destOrd="0" presId="urn:microsoft.com/office/officeart/2005/8/layout/vList2"/>
    <dgm:cxn modelId="{123345FB-5F46-49CC-8292-D0C90C3E9A2C}" type="presOf" srcId="{77963D4A-92B1-42D7-9E88-6BC2BB62FB56}" destId="{AC1CD3B5-13E4-4A72-B39A-2B328DE800C9}" srcOrd="0" destOrd="0" presId="urn:microsoft.com/office/officeart/2005/8/layout/vList2"/>
    <dgm:cxn modelId="{B0D93F1F-C21D-430F-ABAE-7956B5455D2B}" type="presParOf" srcId="{82252728-78B2-408E-8CDA-56C9CD6CCB5C}" destId="{790DC58A-5F43-4FBD-AE99-F4201F982774}" srcOrd="0" destOrd="0" presId="urn:microsoft.com/office/officeart/2005/8/layout/vList2"/>
    <dgm:cxn modelId="{706D56EE-1798-4509-8FFA-22E6B6E6B3D9}" type="presParOf" srcId="{82252728-78B2-408E-8CDA-56C9CD6CCB5C}" destId="{482B9C89-54BE-476C-80F3-37380C60EC83}" srcOrd="1" destOrd="0" presId="urn:microsoft.com/office/officeart/2005/8/layout/vList2"/>
    <dgm:cxn modelId="{04CCC85E-B414-4684-9F48-CE6B93DE344F}" type="presParOf" srcId="{82252728-78B2-408E-8CDA-56C9CD6CCB5C}" destId="{FA52690B-DD9D-4251-9E88-28B4E99C87EE}" srcOrd="2" destOrd="0" presId="urn:microsoft.com/office/officeart/2005/8/layout/vList2"/>
    <dgm:cxn modelId="{13F0C3E8-3FB9-4DE3-A628-8C0C08B3119E}" type="presParOf" srcId="{82252728-78B2-408E-8CDA-56C9CD6CCB5C}" destId="{32F81C45-2D81-44C7-9082-12EAFB2EAA8B}" srcOrd="3" destOrd="0" presId="urn:microsoft.com/office/officeart/2005/8/layout/vList2"/>
    <dgm:cxn modelId="{DE1D1890-2AF9-4B42-9480-A88517C175C8}" type="presParOf" srcId="{82252728-78B2-408E-8CDA-56C9CD6CCB5C}" destId="{F98C3EAF-729D-4465-B195-7854D86364BD}" srcOrd="4" destOrd="0" presId="urn:microsoft.com/office/officeart/2005/8/layout/vList2"/>
    <dgm:cxn modelId="{2AAC36A8-68C1-4CCF-900E-DDEA3A2B60F9}" type="presParOf" srcId="{82252728-78B2-408E-8CDA-56C9CD6CCB5C}" destId="{1A83F205-B340-4A2D-9CD3-040A80CF56C8}" srcOrd="5" destOrd="0" presId="urn:microsoft.com/office/officeart/2005/8/layout/vList2"/>
    <dgm:cxn modelId="{54F08746-3203-461A-8BA0-678AA075FB9E}" type="presParOf" srcId="{82252728-78B2-408E-8CDA-56C9CD6CCB5C}" destId="{AC1CD3B5-13E4-4A72-B39A-2B328DE800C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181BBB-BEF2-4CA3-BB05-25778B4C0C8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AS"/>
        </a:p>
      </dgm:t>
    </dgm:pt>
    <dgm:pt modelId="{E1DB98AA-B450-4784-AB01-54C48993F148}">
      <dgm:prSet phldrT="[Text]"/>
      <dgm:spPr/>
      <dgm:t>
        <a:bodyPr/>
        <a:lstStyle/>
        <a:p>
          <a:r>
            <a:rPr lang="en-US" b="1" dirty="0"/>
            <a:t>Adding different languages to the application</a:t>
          </a:r>
          <a:r>
            <a:rPr lang="en-US" dirty="0"/>
            <a:t> </a:t>
          </a:r>
          <a:endParaRPr lang="en-AS" dirty="0"/>
        </a:p>
      </dgm:t>
    </dgm:pt>
    <dgm:pt modelId="{E53CFE74-3097-4DA4-8CDA-E23DA48AAC06}" type="parTrans" cxnId="{0436913B-306E-4AF5-8132-927E0E6CA814}">
      <dgm:prSet/>
      <dgm:spPr/>
      <dgm:t>
        <a:bodyPr/>
        <a:lstStyle/>
        <a:p>
          <a:endParaRPr lang="en-AS"/>
        </a:p>
      </dgm:t>
    </dgm:pt>
    <dgm:pt modelId="{07CFC380-8212-4E32-AE0D-E24762E6612B}" type="sibTrans" cxnId="{0436913B-306E-4AF5-8132-927E0E6CA814}">
      <dgm:prSet/>
      <dgm:spPr/>
      <dgm:t>
        <a:bodyPr/>
        <a:lstStyle/>
        <a:p>
          <a:endParaRPr lang="en-AS"/>
        </a:p>
      </dgm:t>
    </dgm:pt>
    <dgm:pt modelId="{77963D4A-92B1-42D7-9E88-6BC2BB62FB56}">
      <dgm:prSet phldrT="[Text]"/>
      <dgm:spPr/>
      <dgm:t>
        <a:bodyPr/>
        <a:lstStyle/>
        <a:p>
          <a:pPr>
            <a:buSzPts val="1200"/>
            <a:buFont typeface="Arial MT"/>
            <a:buChar char="•"/>
          </a:pPr>
          <a:r>
            <a:rPr lang="en-US" b="1" dirty="0"/>
            <a:t>Adding more payment methods</a:t>
          </a:r>
          <a:r>
            <a:rPr lang="en-US" dirty="0"/>
            <a:t> </a:t>
          </a:r>
          <a:r>
            <a:rPr lang="en-AS" dirty="0"/>
            <a:t>.</a:t>
          </a:r>
        </a:p>
      </dgm:t>
    </dgm:pt>
    <dgm:pt modelId="{59235923-4602-41D8-A2C3-DEDA6BC6313F}" type="parTrans" cxnId="{62D09BA4-3D10-45F4-B188-A340EA758DC9}">
      <dgm:prSet/>
      <dgm:spPr/>
      <dgm:t>
        <a:bodyPr/>
        <a:lstStyle/>
        <a:p>
          <a:endParaRPr lang="en-AS"/>
        </a:p>
      </dgm:t>
    </dgm:pt>
    <dgm:pt modelId="{6E821A36-4805-4748-9C95-4F920E6B70B6}" type="sibTrans" cxnId="{62D09BA4-3D10-45F4-B188-A340EA758DC9}">
      <dgm:prSet/>
      <dgm:spPr/>
      <dgm:t>
        <a:bodyPr/>
        <a:lstStyle/>
        <a:p>
          <a:endParaRPr lang="en-AS"/>
        </a:p>
      </dgm:t>
    </dgm:pt>
    <dgm:pt modelId="{9645CAE8-9318-4FF8-A98A-E24C1DF2CE26}">
      <dgm:prSet/>
      <dgm:spPr/>
      <dgm:t>
        <a:bodyPr/>
        <a:lstStyle/>
        <a:p>
          <a:r>
            <a:rPr lang="en-US" b="1" dirty="0"/>
            <a:t>Adding Augmented Reality (AR) features</a:t>
          </a:r>
          <a:r>
            <a:rPr lang="en-US" dirty="0"/>
            <a:t> </a:t>
          </a:r>
          <a:endParaRPr lang="en-AS" b="1" dirty="0"/>
        </a:p>
      </dgm:t>
    </dgm:pt>
    <dgm:pt modelId="{09B37FF2-1988-4AE6-ABAD-D51032A518BB}" type="parTrans" cxnId="{E1080467-40E5-4B51-86AF-1083A6B2016D}">
      <dgm:prSet/>
      <dgm:spPr/>
      <dgm:t>
        <a:bodyPr/>
        <a:lstStyle/>
        <a:p>
          <a:endParaRPr lang="en-AS"/>
        </a:p>
      </dgm:t>
    </dgm:pt>
    <dgm:pt modelId="{65EC4022-B4AD-4F1A-ACCD-8C821BBED4A8}" type="sibTrans" cxnId="{E1080467-40E5-4B51-86AF-1083A6B2016D}">
      <dgm:prSet/>
      <dgm:spPr/>
      <dgm:t>
        <a:bodyPr/>
        <a:lstStyle/>
        <a:p>
          <a:endParaRPr lang="en-AS"/>
        </a:p>
      </dgm:t>
    </dgm:pt>
    <dgm:pt modelId="{976630B1-A4BE-4CAE-BCDD-09C05B8A66D5}">
      <dgm:prSet/>
      <dgm:spPr/>
      <dgm:t>
        <a:bodyPr/>
        <a:lstStyle/>
        <a:p>
          <a:r>
            <a:rPr lang="en-US" b="1" dirty="0"/>
            <a:t>Adding a customer support chat feature</a:t>
          </a:r>
          <a:r>
            <a:rPr lang="en-US" dirty="0"/>
            <a:t> </a:t>
          </a:r>
          <a:endParaRPr lang="en-AS" b="1" dirty="0"/>
        </a:p>
      </dgm:t>
    </dgm:pt>
    <dgm:pt modelId="{C451E24B-7E8F-4B4A-BF28-BDAB83A1A5EF}" type="sibTrans" cxnId="{DEF63D82-5218-418A-B492-101B0A0E5D5B}">
      <dgm:prSet/>
      <dgm:spPr/>
      <dgm:t>
        <a:bodyPr/>
        <a:lstStyle/>
        <a:p>
          <a:endParaRPr lang="en-AS"/>
        </a:p>
      </dgm:t>
    </dgm:pt>
    <dgm:pt modelId="{4ADC66C6-00D1-4347-9B61-C3736F726C79}" type="parTrans" cxnId="{DEF63D82-5218-418A-B492-101B0A0E5D5B}">
      <dgm:prSet/>
      <dgm:spPr/>
      <dgm:t>
        <a:bodyPr/>
        <a:lstStyle/>
        <a:p>
          <a:endParaRPr lang="en-AS"/>
        </a:p>
      </dgm:t>
    </dgm:pt>
    <dgm:pt modelId="{74DB1C0F-81D8-42B2-AF11-FBD9C8CD98D2}">
      <dgm:prSet/>
      <dgm:spPr/>
      <dgm:t>
        <a:bodyPr/>
        <a:lstStyle/>
        <a:p>
          <a:r>
            <a:rPr lang="en-US" b="1"/>
            <a:t>Adding an AI-based recommendation system</a:t>
          </a:r>
          <a:r>
            <a:rPr lang="en-US"/>
            <a:t> </a:t>
          </a:r>
          <a:endParaRPr lang="en-AS"/>
        </a:p>
      </dgm:t>
    </dgm:pt>
    <dgm:pt modelId="{AB1D3711-73DD-4B3B-976E-C8DA14B353B6}" type="parTrans" cxnId="{070BE25D-C59E-4D57-BCA9-E902AF2F0C29}">
      <dgm:prSet/>
      <dgm:spPr/>
      <dgm:t>
        <a:bodyPr/>
        <a:lstStyle/>
        <a:p>
          <a:endParaRPr lang="en-AS"/>
        </a:p>
      </dgm:t>
    </dgm:pt>
    <dgm:pt modelId="{93784277-4613-4109-91F3-7B840D6FD03B}" type="sibTrans" cxnId="{070BE25D-C59E-4D57-BCA9-E902AF2F0C29}">
      <dgm:prSet/>
      <dgm:spPr/>
      <dgm:t>
        <a:bodyPr/>
        <a:lstStyle/>
        <a:p>
          <a:endParaRPr lang="en-AS"/>
        </a:p>
      </dgm:t>
    </dgm:pt>
    <dgm:pt modelId="{82252728-78B2-408E-8CDA-56C9CD6CCB5C}" type="pres">
      <dgm:prSet presAssocID="{D6181BBB-BEF2-4CA3-BB05-25778B4C0C85}" presName="linear" presStyleCnt="0">
        <dgm:presLayoutVars>
          <dgm:animLvl val="lvl"/>
          <dgm:resizeHandles val="exact"/>
        </dgm:presLayoutVars>
      </dgm:prSet>
      <dgm:spPr/>
    </dgm:pt>
    <dgm:pt modelId="{790DC58A-5F43-4FBD-AE99-F4201F982774}" type="pres">
      <dgm:prSet presAssocID="{E1DB98AA-B450-4784-AB01-54C48993F148}" presName="parentText" presStyleLbl="node1" presStyleIdx="0" presStyleCnt="5">
        <dgm:presLayoutVars>
          <dgm:chMax val="0"/>
          <dgm:bulletEnabled val="1"/>
        </dgm:presLayoutVars>
      </dgm:prSet>
      <dgm:spPr/>
    </dgm:pt>
    <dgm:pt modelId="{482B9C89-54BE-476C-80F3-37380C60EC83}" type="pres">
      <dgm:prSet presAssocID="{07CFC380-8212-4E32-AE0D-E24762E6612B}" presName="spacer" presStyleCnt="0"/>
      <dgm:spPr/>
    </dgm:pt>
    <dgm:pt modelId="{FA52690B-DD9D-4251-9E88-28B4E99C87EE}" type="pres">
      <dgm:prSet presAssocID="{9645CAE8-9318-4FF8-A98A-E24C1DF2CE26}" presName="parentText" presStyleLbl="node1" presStyleIdx="1" presStyleCnt="5">
        <dgm:presLayoutVars>
          <dgm:chMax val="0"/>
          <dgm:bulletEnabled val="1"/>
        </dgm:presLayoutVars>
      </dgm:prSet>
      <dgm:spPr/>
    </dgm:pt>
    <dgm:pt modelId="{32F81C45-2D81-44C7-9082-12EAFB2EAA8B}" type="pres">
      <dgm:prSet presAssocID="{65EC4022-B4AD-4F1A-ACCD-8C821BBED4A8}" presName="spacer" presStyleCnt="0"/>
      <dgm:spPr/>
    </dgm:pt>
    <dgm:pt modelId="{F98C3EAF-729D-4465-B195-7854D86364BD}" type="pres">
      <dgm:prSet presAssocID="{976630B1-A4BE-4CAE-BCDD-09C05B8A66D5}" presName="parentText" presStyleLbl="node1" presStyleIdx="2" presStyleCnt="5">
        <dgm:presLayoutVars>
          <dgm:chMax val="0"/>
          <dgm:bulletEnabled val="1"/>
        </dgm:presLayoutVars>
      </dgm:prSet>
      <dgm:spPr/>
    </dgm:pt>
    <dgm:pt modelId="{1A83F205-B340-4A2D-9CD3-040A80CF56C8}" type="pres">
      <dgm:prSet presAssocID="{C451E24B-7E8F-4B4A-BF28-BDAB83A1A5EF}" presName="spacer" presStyleCnt="0"/>
      <dgm:spPr/>
    </dgm:pt>
    <dgm:pt modelId="{AC1CD3B5-13E4-4A72-B39A-2B328DE800C9}" type="pres">
      <dgm:prSet presAssocID="{77963D4A-92B1-42D7-9E88-6BC2BB62FB56}" presName="parentText" presStyleLbl="node1" presStyleIdx="3" presStyleCnt="5">
        <dgm:presLayoutVars>
          <dgm:chMax val="0"/>
          <dgm:bulletEnabled val="1"/>
        </dgm:presLayoutVars>
      </dgm:prSet>
      <dgm:spPr/>
    </dgm:pt>
    <dgm:pt modelId="{3C985B08-DB9D-42E5-8ED1-6FDC3D5D4637}" type="pres">
      <dgm:prSet presAssocID="{6E821A36-4805-4748-9C95-4F920E6B70B6}" presName="spacer" presStyleCnt="0"/>
      <dgm:spPr/>
    </dgm:pt>
    <dgm:pt modelId="{00B326BF-771F-48B9-BD7A-91AEF71809AC}" type="pres">
      <dgm:prSet presAssocID="{74DB1C0F-81D8-42B2-AF11-FBD9C8CD98D2}" presName="parentText" presStyleLbl="node1" presStyleIdx="4" presStyleCnt="5">
        <dgm:presLayoutVars>
          <dgm:chMax val="0"/>
          <dgm:bulletEnabled val="1"/>
        </dgm:presLayoutVars>
      </dgm:prSet>
      <dgm:spPr/>
    </dgm:pt>
  </dgm:ptLst>
  <dgm:cxnLst>
    <dgm:cxn modelId="{0DB05C2F-41A7-4457-9ED2-E2B5F8FA78DE}" type="presOf" srcId="{976630B1-A4BE-4CAE-BCDD-09C05B8A66D5}" destId="{F98C3EAF-729D-4465-B195-7854D86364BD}" srcOrd="0" destOrd="0" presId="urn:microsoft.com/office/officeart/2005/8/layout/vList2"/>
    <dgm:cxn modelId="{7499613A-BAA4-486B-B28A-A449890ADFF3}" type="presOf" srcId="{D6181BBB-BEF2-4CA3-BB05-25778B4C0C85}" destId="{82252728-78B2-408E-8CDA-56C9CD6CCB5C}" srcOrd="0" destOrd="0" presId="urn:microsoft.com/office/officeart/2005/8/layout/vList2"/>
    <dgm:cxn modelId="{0436913B-306E-4AF5-8132-927E0E6CA814}" srcId="{D6181BBB-BEF2-4CA3-BB05-25778B4C0C85}" destId="{E1DB98AA-B450-4784-AB01-54C48993F148}" srcOrd="0" destOrd="0" parTransId="{E53CFE74-3097-4DA4-8CDA-E23DA48AAC06}" sibTransId="{07CFC380-8212-4E32-AE0D-E24762E6612B}"/>
    <dgm:cxn modelId="{070BE25D-C59E-4D57-BCA9-E902AF2F0C29}" srcId="{D6181BBB-BEF2-4CA3-BB05-25778B4C0C85}" destId="{74DB1C0F-81D8-42B2-AF11-FBD9C8CD98D2}" srcOrd="4" destOrd="0" parTransId="{AB1D3711-73DD-4B3B-976E-C8DA14B353B6}" sibTransId="{93784277-4613-4109-91F3-7B840D6FD03B}"/>
    <dgm:cxn modelId="{E1080467-40E5-4B51-86AF-1083A6B2016D}" srcId="{D6181BBB-BEF2-4CA3-BB05-25778B4C0C85}" destId="{9645CAE8-9318-4FF8-A98A-E24C1DF2CE26}" srcOrd="1" destOrd="0" parTransId="{09B37FF2-1988-4AE6-ABAD-D51032A518BB}" sibTransId="{65EC4022-B4AD-4F1A-ACCD-8C821BBED4A8}"/>
    <dgm:cxn modelId="{DEF63D82-5218-418A-B492-101B0A0E5D5B}" srcId="{D6181BBB-BEF2-4CA3-BB05-25778B4C0C85}" destId="{976630B1-A4BE-4CAE-BCDD-09C05B8A66D5}" srcOrd="2" destOrd="0" parTransId="{4ADC66C6-00D1-4347-9B61-C3736F726C79}" sibTransId="{C451E24B-7E8F-4B4A-BF28-BDAB83A1A5EF}"/>
    <dgm:cxn modelId="{FC8CBA8E-F702-4DD5-8717-4BB033B3EACE}" type="presOf" srcId="{9645CAE8-9318-4FF8-A98A-E24C1DF2CE26}" destId="{FA52690B-DD9D-4251-9E88-28B4E99C87EE}" srcOrd="0" destOrd="0" presId="urn:microsoft.com/office/officeart/2005/8/layout/vList2"/>
    <dgm:cxn modelId="{62D09BA4-3D10-45F4-B188-A340EA758DC9}" srcId="{D6181BBB-BEF2-4CA3-BB05-25778B4C0C85}" destId="{77963D4A-92B1-42D7-9E88-6BC2BB62FB56}" srcOrd="3" destOrd="0" parTransId="{59235923-4602-41D8-A2C3-DEDA6BC6313F}" sibTransId="{6E821A36-4805-4748-9C95-4F920E6B70B6}"/>
    <dgm:cxn modelId="{B2A5A5C4-6FBE-4A85-B0E1-D8486F9DC137}" type="presOf" srcId="{E1DB98AA-B450-4784-AB01-54C48993F148}" destId="{790DC58A-5F43-4FBD-AE99-F4201F982774}" srcOrd="0" destOrd="0" presId="urn:microsoft.com/office/officeart/2005/8/layout/vList2"/>
    <dgm:cxn modelId="{123345FB-5F46-49CC-8292-D0C90C3E9A2C}" type="presOf" srcId="{77963D4A-92B1-42D7-9E88-6BC2BB62FB56}" destId="{AC1CD3B5-13E4-4A72-B39A-2B328DE800C9}" srcOrd="0" destOrd="0" presId="urn:microsoft.com/office/officeart/2005/8/layout/vList2"/>
    <dgm:cxn modelId="{E16D8DFC-4EAD-4A21-BA33-8C40219CC640}" type="presOf" srcId="{74DB1C0F-81D8-42B2-AF11-FBD9C8CD98D2}" destId="{00B326BF-771F-48B9-BD7A-91AEF71809AC}" srcOrd="0" destOrd="0" presId="urn:microsoft.com/office/officeart/2005/8/layout/vList2"/>
    <dgm:cxn modelId="{B0D93F1F-C21D-430F-ABAE-7956B5455D2B}" type="presParOf" srcId="{82252728-78B2-408E-8CDA-56C9CD6CCB5C}" destId="{790DC58A-5F43-4FBD-AE99-F4201F982774}" srcOrd="0" destOrd="0" presId="urn:microsoft.com/office/officeart/2005/8/layout/vList2"/>
    <dgm:cxn modelId="{706D56EE-1798-4509-8FFA-22E6B6E6B3D9}" type="presParOf" srcId="{82252728-78B2-408E-8CDA-56C9CD6CCB5C}" destId="{482B9C89-54BE-476C-80F3-37380C60EC83}" srcOrd="1" destOrd="0" presId="urn:microsoft.com/office/officeart/2005/8/layout/vList2"/>
    <dgm:cxn modelId="{04CCC85E-B414-4684-9F48-CE6B93DE344F}" type="presParOf" srcId="{82252728-78B2-408E-8CDA-56C9CD6CCB5C}" destId="{FA52690B-DD9D-4251-9E88-28B4E99C87EE}" srcOrd="2" destOrd="0" presId="urn:microsoft.com/office/officeart/2005/8/layout/vList2"/>
    <dgm:cxn modelId="{13F0C3E8-3FB9-4DE3-A628-8C0C08B3119E}" type="presParOf" srcId="{82252728-78B2-408E-8CDA-56C9CD6CCB5C}" destId="{32F81C45-2D81-44C7-9082-12EAFB2EAA8B}" srcOrd="3" destOrd="0" presId="urn:microsoft.com/office/officeart/2005/8/layout/vList2"/>
    <dgm:cxn modelId="{DE1D1890-2AF9-4B42-9480-A88517C175C8}" type="presParOf" srcId="{82252728-78B2-408E-8CDA-56C9CD6CCB5C}" destId="{F98C3EAF-729D-4465-B195-7854D86364BD}" srcOrd="4" destOrd="0" presId="urn:microsoft.com/office/officeart/2005/8/layout/vList2"/>
    <dgm:cxn modelId="{2AAC36A8-68C1-4CCF-900E-DDEA3A2B60F9}" type="presParOf" srcId="{82252728-78B2-408E-8CDA-56C9CD6CCB5C}" destId="{1A83F205-B340-4A2D-9CD3-040A80CF56C8}" srcOrd="5" destOrd="0" presId="urn:microsoft.com/office/officeart/2005/8/layout/vList2"/>
    <dgm:cxn modelId="{54F08746-3203-461A-8BA0-678AA075FB9E}" type="presParOf" srcId="{82252728-78B2-408E-8CDA-56C9CD6CCB5C}" destId="{AC1CD3B5-13E4-4A72-B39A-2B328DE800C9}" srcOrd="6" destOrd="0" presId="urn:microsoft.com/office/officeart/2005/8/layout/vList2"/>
    <dgm:cxn modelId="{0147A77E-442F-4532-96D0-87D6E96C0DDF}" type="presParOf" srcId="{82252728-78B2-408E-8CDA-56C9CD6CCB5C}" destId="{3C985B08-DB9D-42E5-8ED1-6FDC3D5D4637}" srcOrd="7" destOrd="0" presId="urn:microsoft.com/office/officeart/2005/8/layout/vList2"/>
    <dgm:cxn modelId="{C5DE0E0E-2D3D-4362-8C96-D5DCF4E8CCA2}" type="presParOf" srcId="{82252728-78B2-408E-8CDA-56C9CD6CCB5C}" destId="{00B326BF-771F-48B9-BD7A-91AEF71809A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DC58A-5F43-4FBD-AE99-F4201F982774}">
      <dsp:nvSpPr>
        <dsp:cNvPr id="0" name=""/>
        <dsp:cNvSpPr/>
      </dsp:nvSpPr>
      <dsp:spPr>
        <a:xfrm>
          <a:off x="0" y="98556"/>
          <a:ext cx="13487400" cy="1957921"/>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AS" sz="3500" kern="1200" dirty="0"/>
            <a:t>The application is designed to help buyers access a wide range of home essentials such as furniture, decorations, lighting, and more</a:t>
          </a:r>
        </a:p>
      </dsp:txBody>
      <dsp:txXfrm>
        <a:off x="95578" y="194134"/>
        <a:ext cx="13296244" cy="1766765"/>
      </dsp:txXfrm>
    </dsp:sp>
    <dsp:sp modelId="{FA52690B-DD9D-4251-9E88-28B4E99C87EE}">
      <dsp:nvSpPr>
        <dsp:cNvPr id="0" name=""/>
        <dsp:cNvSpPr/>
      </dsp:nvSpPr>
      <dsp:spPr>
        <a:xfrm>
          <a:off x="0" y="2157278"/>
          <a:ext cx="13487400" cy="1957921"/>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SzPts val="1200"/>
            <a:buFont typeface="Arial MT"/>
            <a:buNone/>
          </a:pPr>
          <a:r>
            <a:rPr lang="en-AS" sz="3500" kern="1200" dirty="0"/>
            <a:t>The application provides assistance through a chatbot to help buyers make decisions related to </a:t>
          </a:r>
          <a:r>
            <a:rPr lang="en-AS" sz="3500" kern="1200" dirty="0" err="1"/>
            <a:t>color</a:t>
          </a:r>
          <a:r>
            <a:rPr lang="en-AS" sz="3500" kern="1200" dirty="0"/>
            <a:t> coordination and interior design preferences</a:t>
          </a:r>
          <a:endParaRPr lang="en-AS" sz="3500" b="1" kern="1200" dirty="0"/>
        </a:p>
      </dsp:txBody>
      <dsp:txXfrm>
        <a:off x="95578" y="2252856"/>
        <a:ext cx="13296244" cy="1766765"/>
      </dsp:txXfrm>
    </dsp:sp>
    <dsp:sp modelId="{F98C3EAF-729D-4465-B195-7854D86364BD}">
      <dsp:nvSpPr>
        <dsp:cNvPr id="0" name=""/>
        <dsp:cNvSpPr/>
      </dsp:nvSpPr>
      <dsp:spPr>
        <a:xfrm>
          <a:off x="0" y="4215999"/>
          <a:ext cx="13487400" cy="1957921"/>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SzPts val="1200"/>
            <a:buFont typeface="Arial MT"/>
            <a:buNone/>
          </a:pPr>
          <a:r>
            <a:rPr lang="en-AS" sz="3500" kern="1200" dirty="0"/>
            <a:t>The application is designed to help sellers upload and manage their products, as well as track incoming orders efficiently</a:t>
          </a:r>
          <a:endParaRPr lang="en-AS" sz="3500" b="1" kern="1200" dirty="0"/>
        </a:p>
      </dsp:txBody>
      <dsp:txXfrm>
        <a:off x="95578" y="4311577"/>
        <a:ext cx="13296244" cy="1766765"/>
      </dsp:txXfrm>
    </dsp:sp>
    <dsp:sp modelId="{AC1CD3B5-13E4-4A72-B39A-2B328DE800C9}">
      <dsp:nvSpPr>
        <dsp:cNvPr id="0" name=""/>
        <dsp:cNvSpPr/>
      </dsp:nvSpPr>
      <dsp:spPr>
        <a:xfrm>
          <a:off x="0" y="6274721"/>
          <a:ext cx="13487400" cy="1957921"/>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SzPts val="1200"/>
            <a:buFont typeface="Arial MT"/>
            <a:buNone/>
          </a:pPr>
          <a:r>
            <a:rPr lang="en-AS" sz="3500" kern="1200" dirty="0"/>
            <a:t>The project helps sellers reach a larger number of customers and increase sales opportunities through a unified platform.</a:t>
          </a:r>
        </a:p>
      </dsp:txBody>
      <dsp:txXfrm>
        <a:off x="95578" y="6370299"/>
        <a:ext cx="13296244" cy="17667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DC58A-5F43-4FBD-AE99-F4201F982774}">
      <dsp:nvSpPr>
        <dsp:cNvPr id="0" name=""/>
        <dsp:cNvSpPr/>
      </dsp:nvSpPr>
      <dsp:spPr>
        <a:xfrm>
          <a:off x="0" y="616584"/>
          <a:ext cx="13487400" cy="129519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b="1" kern="1200" dirty="0"/>
            <a:t>Adding different languages to the application</a:t>
          </a:r>
          <a:r>
            <a:rPr lang="en-US" sz="5400" kern="1200" dirty="0"/>
            <a:t> </a:t>
          </a:r>
          <a:endParaRPr lang="en-AS" sz="5400" kern="1200" dirty="0"/>
        </a:p>
      </dsp:txBody>
      <dsp:txXfrm>
        <a:off x="63226" y="679810"/>
        <a:ext cx="13360948" cy="1168738"/>
      </dsp:txXfrm>
    </dsp:sp>
    <dsp:sp modelId="{FA52690B-DD9D-4251-9E88-28B4E99C87EE}">
      <dsp:nvSpPr>
        <dsp:cNvPr id="0" name=""/>
        <dsp:cNvSpPr/>
      </dsp:nvSpPr>
      <dsp:spPr>
        <a:xfrm>
          <a:off x="0" y="2067294"/>
          <a:ext cx="13487400" cy="129519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b="1" kern="1200" dirty="0"/>
            <a:t>Adding Augmented Reality (AR) features</a:t>
          </a:r>
          <a:r>
            <a:rPr lang="en-US" sz="5400" kern="1200" dirty="0"/>
            <a:t> </a:t>
          </a:r>
          <a:endParaRPr lang="en-AS" sz="5400" b="1" kern="1200" dirty="0"/>
        </a:p>
      </dsp:txBody>
      <dsp:txXfrm>
        <a:off x="63226" y="2130520"/>
        <a:ext cx="13360948" cy="1168738"/>
      </dsp:txXfrm>
    </dsp:sp>
    <dsp:sp modelId="{F98C3EAF-729D-4465-B195-7854D86364BD}">
      <dsp:nvSpPr>
        <dsp:cNvPr id="0" name=""/>
        <dsp:cNvSpPr/>
      </dsp:nvSpPr>
      <dsp:spPr>
        <a:xfrm>
          <a:off x="0" y="3518005"/>
          <a:ext cx="13487400" cy="129519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b="1" kern="1200" dirty="0"/>
            <a:t>Adding a customer support chat feature</a:t>
          </a:r>
          <a:r>
            <a:rPr lang="en-US" sz="5400" kern="1200" dirty="0"/>
            <a:t> </a:t>
          </a:r>
          <a:endParaRPr lang="en-AS" sz="5400" b="1" kern="1200" dirty="0"/>
        </a:p>
      </dsp:txBody>
      <dsp:txXfrm>
        <a:off x="63226" y="3581231"/>
        <a:ext cx="13360948" cy="1168738"/>
      </dsp:txXfrm>
    </dsp:sp>
    <dsp:sp modelId="{AC1CD3B5-13E4-4A72-B39A-2B328DE800C9}">
      <dsp:nvSpPr>
        <dsp:cNvPr id="0" name=""/>
        <dsp:cNvSpPr/>
      </dsp:nvSpPr>
      <dsp:spPr>
        <a:xfrm>
          <a:off x="0" y="4968715"/>
          <a:ext cx="13487400" cy="129519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SzPts val="1200"/>
            <a:buFont typeface="Arial MT"/>
            <a:buNone/>
          </a:pPr>
          <a:r>
            <a:rPr lang="en-US" sz="5400" b="1" kern="1200" dirty="0"/>
            <a:t>Adding more payment methods</a:t>
          </a:r>
          <a:r>
            <a:rPr lang="en-US" sz="5400" kern="1200" dirty="0"/>
            <a:t> </a:t>
          </a:r>
          <a:r>
            <a:rPr lang="en-AS" sz="5400" kern="1200" dirty="0"/>
            <a:t>.</a:t>
          </a:r>
        </a:p>
      </dsp:txBody>
      <dsp:txXfrm>
        <a:off x="63226" y="5031941"/>
        <a:ext cx="13360948" cy="1168738"/>
      </dsp:txXfrm>
    </dsp:sp>
    <dsp:sp modelId="{00B326BF-771F-48B9-BD7A-91AEF71809AC}">
      <dsp:nvSpPr>
        <dsp:cNvPr id="0" name=""/>
        <dsp:cNvSpPr/>
      </dsp:nvSpPr>
      <dsp:spPr>
        <a:xfrm>
          <a:off x="0" y="6419425"/>
          <a:ext cx="13487400" cy="129519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b="1" kern="1200"/>
            <a:t>Adding an AI-based recommendation system</a:t>
          </a:r>
          <a:r>
            <a:rPr lang="en-US" sz="5400" kern="1200"/>
            <a:t> </a:t>
          </a:r>
          <a:endParaRPr lang="en-AS" sz="5400" kern="1200"/>
        </a:p>
      </dsp:txBody>
      <dsp:txXfrm>
        <a:off x="63226" y="6482651"/>
        <a:ext cx="13360948" cy="11687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85419-A488-4048-94C5-4D7AF2776C92}" type="datetimeFigureOut">
              <a:rPr lang="en-US" smtClean="0"/>
              <a:t>6/2/2025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4EEE8D-A5AE-463F-8572-813E1CC700BF}" type="slidenum">
              <a:rPr lang="en-US" smtClean="0"/>
              <a:t>‹#›</a:t>
            </a:fld>
            <a:endParaRPr lang="en-US"/>
          </a:p>
        </p:txBody>
      </p:sp>
    </p:spTree>
    <p:extLst>
      <p:ext uri="{BB962C8B-B14F-4D97-AF65-F5344CB8AC3E}">
        <p14:creationId xmlns:p14="http://schemas.microsoft.com/office/powerpoint/2010/main" val="3601738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dirty="0"/>
          </a:p>
        </p:txBody>
      </p:sp>
      <p:sp>
        <p:nvSpPr>
          <p:cNvPr id="4" name="Slide Number Placeholder 3"/>
          <p:cNvSpPr>
            <a:spLocks noGrp="1"/>
          </p:cNvSpPr>
          <p:nvPr>
            <p:ph type="sldNum" sz="quarter" idx="5"/>
          </p:nvPr>
        </p:nvSpPr>
        <p:spPr/>
        <p:txBody>
          <a:bodyPr/>
          <a:lstStyle/>
          <a:p>
            <a:fld id="{5D4EEE8D-A5AE-463F-8572-813E1CC700BF}" type="slidenum">
              <a:rPr lang="en-US" smtClean="0"/>
              <a:t>9</a:t>
            </a:fld>
            <a:endParaRPr lang="en-US"/>
          </a:p>
        </p:txBody>
      </p:sp>
    </p:spTree>
    <p:extLst>
      <p:ext uri="{BB962C8B-B14F-4D97-AF65-F5344CB8AC3E}">
        <p14:creationId xmlns:p14="http://schemas.microsoft.com/office/powerpoint/2010/main" val="2083450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53BAB-2A0F-45D2-F669-B2AB0EBA4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3DDF8-AC28-CF3D-0B76-468D7555E5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C9ACF4-E13E-5B9E-AF11-F1A38E16883E}"/>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79BAEF20-6F3E-E2E3-1587-41BF3AEB42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9756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53BAB-2A0F-45D2-F669-B2AB0EBA4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3DDF8-AC28-CF3D-0B76-468D7555E5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C9ACF4-E13E-5B9E-AF11-F1A38E16883E}"/>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79BAEF20-6F3E-E2E3-1587-41BF3AEB42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901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53BAB-2A0F-45D2-F669-B2AB0EBA4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3DDF8-AC28-CF3D-0B76-468D7555E5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C9ACF4-E13E-5B9E-AF11-F1A38E16883E}"/>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79BAEF20-6F3E-E2E3-1587-41BF3AEB42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9166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dirty="0"/>
          </a:p>
        </p:txBody>
      </p:sp>
      <p:sp>
        <p:nvSpPr>
          <p:cNvPr id="4" name="Slide Number Placeholder 3"/>
          <p:cNvSpPr>
            <a:spLocks noGrp="1"/>
          </p:cNvSpPr>
          <p:nvPr>
            <p:ph type="sldNum" sz="quarter" idx="5"/>
          </p:nvPr>
        </p:nvSpPr>
        <p:spPr/>
        <p:txBody>
          <a:bodyPr/>
          <a:lstStyle/>
          <a:p>
            <a:fld id="{5D4EEE8D-A5AE-463F-8572-813E1CC700BF}" type="slidenum">
              <a:rPr lang="en-US" smtClean="0"/>
              <a:t>26</a:t>
            </a:fld>
            <a:endParaRPr lang="en-US"/>
          </a:p>
        </p:txBody>
      </p:sp>
    </p:spTree>
    <p:extLst>
      <p:ext uri="{BB962C8B-B14F-4D97-AF65-F5344CB8AC3E}">
        <p14:creationId xmlns:p14="http://schemas.microsoft.com/office/powerpoint/2010/main" val="3960967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dirty="0"/>
          </a:p>
        </p:txBody>
      </p:sp>
      <p:sp>
        <p:nvSpPr>
          <p:cNvPr id="4" name="Slide Number Placeholder 3"/>
          <p:cNvSpPr>
            <a:spLocks noGrp="1"/>
          </p:cNvSpPr>
          <p:nvPr>
            <p:ph type="sldNum" sz="quarter" idx="5"/>
          </p:nvPr>
        </p:nvSpPr>
        <p:spPr/>
        <p:txBody>
          <a:bodyPr/>
          <a:lstStyle/>
          <a:p>
            <a:fld id="{5D4EEE8D-A5AE-463F-8572-813E1CC700BF}" type="slidenum">
              <a:rPr lang="en-US" smtClean="0"/>
              <a:t>30</a:t>
            </a:fld>
            <a:endParaRPr lang="en-US"/>
          </a:p>
        </p:txBody>
      </p:sp>
    </p:spTree>
    <p:extLst>
      <p:ext uri="{BB962C8B-B14F-4D97-AF65-F5344CB8AC3E}">
        <p14:creationId xmlns:p14="http://schemas.microsoft.com/office/powerpoint/2010/main" val="3102444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dirty="0"/>
          </a:p>
        </p:txBody>
      </p:sp>
      <p:sp>
        <p:nvSpPr>
          <p:cNvPr id="4" name="Slide Number Placeholder 3"/>
          <p:cNvSpPr>
            <a:spLocks noGrp="1"/>
          </p:cNvSpPr>
          <p:nvPr>
            <p:ph type="sldNum" sz="quarter" idx="5"/>
          </p:nvPr>
        </p:nvSpPr>
        <p:spPr/>
        <p:txBody>
          <a:bodyPr/>
          <a:lstStyle/>
          <a:p>
            <a:fld id="{5D4EEE8D-A5AE-463F-8572-813E1CC700BF}" type="slidenum">
              <a:rPr lang="en-US" smtClean="0"/>
              <a:t>33</a:t>
            </a:fld>
            <a:endParaRPr lang="en-US"/>
          </a:p>
        </p:txBody>
      </p:sp>
    </p:spTree>
    <p:extLst>
      <p:ext uri="{BB962C8B-B14F-4D97-AF65-F5344CB8AC3E}">
        <p14:creationId xmlns:p14="http://schemas.microsoft.com/office/powerpoint/2010/main" val="703346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1D188-D2E9-1E58-B036-8484EB910A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9DF500-DC65-4552-DE66-A999394AE4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E84A10-DCF7-AD0B-86E2-BAA42707B5FC}"/>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183922E8-A227-019F-7C11-7BD4DFCD81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803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1D188-D2E9-1E58-B036-8484EB910A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9DF500-DC65-4552-DE66-A999394AE4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E84A10-DCF7-AD0B-86E2-BAA42707B5FC}"/>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183922E8-A227-019F-7C11-7BD4DFCD81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1107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670CF-28B3-F136-2A21-39B730056B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F099D-CBB9-3586-A353-0D1FE061C7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20A83F-5B26-07E0-63EE-51236DA9AC4D}"/>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00AD59FD-429E-2D1C-8F40-AA5EEF7E544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881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670CF-28B3-F136-2A21-39B730056B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F099D-CBB9-3586-A353-0D1FE061C7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20A83F-5B26-07E0-63EE-51236DA9AC4D}"/>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00AD59FD-429E-2D1C-8F40-AA5EEF7E544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143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53BAB-2A0F-45D2-F669-B2AB0EBA4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3DDF8-AC28-CF3D-0B76-468D7555E5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C9ACF4-E13E-5B9E-AF11-F1A38E16883E}"/>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79BAEF20-6F3E-E2E3-1587-41BF3AEB42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97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6D3D6-599E-FEEE-379E-6D12F259F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676B1-05A7-4CD4-1B37-CB903F551F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AB2BCD-0787-D119-D990-2972FD3CE78F}"/>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76A0FA9B-BF54-A340-9919-EEC1FEB73C6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9825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6D3D6-599E-FEEE-379E-6D12F259F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676B1-05A7-4CD4-1B37-CB903F551F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AB2BCD-0787-D119-D990-2972FD3CE78F}"/>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76A0FA9B-BF54-A340-9919-EEC1FEB73C6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341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A7238-8FD6-17F7-3153-6FEE2FD28D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90155A-4B47-7630-318A-91B3CAB3DF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FAE488-3F68-D2F0-5981-86B2E6E8C293}"/>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7F6C871A-1EB7-4607-001C-0C4FE759FC4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0681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A7238-8FD6-17F7-3153-6FEE2FD28D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90155A-4B47-7630-318A-91B3CAB3DF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FAE488-3F68-D2F0-5981-86B2E6E8C293}"/>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7F6C871A-1EB7-4607-001C-0C4FE759FC4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056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53F87-B906-332E-1A95-394A17D3CF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84935D-393D-772C-5328-754A571E0F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5E4A1C-124C-6EE2-741C-154D0CC997DC}"/>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CDDA028D-7247-7A1E-C616-E0543A93807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347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53F87-B906-332E-1A95-394A17D3CF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84935D-393D-772C-5328-754A571E0F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5E4A1C-124C-6EE2-741C-154D0CC997DC}"/>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CDDA028D-7247-7A1E-C616-E0543A93807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4199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FE2D2-9F28-2FDC-04D4-68DC2C3491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352DA-8D25-1337-45EF-B26028665B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C99A82-5FA8-4294-CC73-6BDC33F94697}"/>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E3C301FB-E865-4637-BEDC-4A5C5762F30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590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FE2D2-9F28-2FDC-04D4-68DC2C3491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352DA-8D25-1337-45EF-B26028665B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C99A82-5FA8-4294-CC73-6BDC33F94697}"/>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E3C301FB-E865-4637-BEDC-4A5C5762F30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8575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8A1E2-385E-6E80-1744-BBAAE4AA48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30EDE3-B060-F668-3CDE-A52BDCD968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5004F7-1C3B-7A4F-3B36-EEF1DDD085C8}"/>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723944AD-133F-A4E9-13AF-DDD73ED269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085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8A1E2-385E-6E80-1744-BBAAE4AA48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30EDE3-B060-F668-3CDE-A52BDCD968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5004F7-1C3B-7A4F-3B36-EEF1DDD085C8}"/>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723944AD-133F-A4E9-13AF-DDD73ED269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6858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53BAB-2A0F-45D2-F669-B2AB0EBA4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3DDF8-AC28-CF3D-0B76-468D7555E5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C9ACF4-E13E-5B9E-AF11-F1A38E16883E}"/>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79BAEF20-6F3E-E2E3-1587-41BF3AEB42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220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6D465-4F5D-C607-76E2-3641F7C390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22388F-9BAB-7D7D-AF8C-C970393162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4A08E8-0D76-BDB7-781C-55B74447379F}"/>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2C42C88A-C795-9529-B900-039CEE6637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590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6D465-4F5D-C607-76E2-3641F7C390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22388F-9BAB-7D7D-AF8C-C970393162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4A08E8-0D76-BDB7-781C-55B74447379F}"/>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2C42C88A-C795-9529-B900-039CEE6637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32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A8393-CE43-08B0-62C2-E0683C464F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C20635-519D-3F06-0ECA-D02E4790F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526908-73C5-9F51-9F70-7157B15E8F48}"/>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471449E1-30DF-59DE-B6B9-2EE337B6658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3640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A8393-CE43-08B0-62C2-E0683C464F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C20635-519D-3F06-0ECA-D02E4790F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526908-73C5-9F51-9F70-7157B15E8F48}"/>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471449E1-30DF-59DE-B6B9-2EE337B6658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925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B0DE4-D36C-91FE-59A7-384180B204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F8885-DF6D-E9A2-2A7A-8DA3E9AD73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C2AEB-892D-BA15-1A5C-4CC9DF3CFECE}"/>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D13DD8E6-C95B-C9C9-C872-D1C0210F68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8797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B0DE4-D36C-91FE-59A7-384180B204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F8885-DF6D-E9A2-2A7A-8DA3E9AD73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C2AEB-892D-BA15-1A5C-4CC9DF3CFECE}"/>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D13DD8E6-C95B-C9C9-C872-D1C0210F68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1108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A88CC-D6DE-8444-037E-350F7451D1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420726-85E2-E6F8-2731-6FEFA3431D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888E6B-A6BD-C99C-6F74-6DB1979AD715}"/>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3736F5EF-1A76-9663-08E9-8DD3BC99A2C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2169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A88CC-D6DE-8444-037E-350F7451D1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420726-85E2-E6F8-2731-6FEFA3431D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888E6B-A6BD-C99C-6F74-6DB1979AD715}"/>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3736F5EF-1A76-9663-08E9-8DD3BC99A2C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4999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54F41-750C-9031-BB50-3FAC4C1751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461FD9-07C7-8B76-103D-17BC25C69B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69FE57-9BE1-FACF-807E-C305355A2D63}"/>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741C6ED1-BF78-C85C-85F3-069C4055580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10881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C5166-56E6-895E-1AA0-B9BA30A26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D76052-5E50-238B-D485-776C650DA4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B1AFE-570C-5CCA-4C63-D1BFC96E29B8}"/>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9EB39CD1-2A44-FEB4-8947-693C25F4C69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8358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53BAB-2A0F-45D2-F669-B2AB0EBA4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3DDF8-AC28-CF3D-0B76-468D7555E5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C9ACF4-E13E-5B9E-AF11-F1A38E16883E}"/>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79BAEF20-6F3E-E2E3-1587-41BF3AEB42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4579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C5166-56E6-895E-1AA0-B9BA30A26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D76052-5E50-238B-D485-776C650DA4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B1AFE-570C-5CCA-4C63-D1BFC96E29B8}"/>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9EB39CD1-2A44-FEB4-8947-693C25F4C69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00862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A0D1E-C1D5-A4E7-1DA0-8E7F5F5D5B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BA61A5-DDB7-47A4-7FD1-15CA497EB9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EF6A16-B9EA-6028-DFBF-E501C65F6438}"/>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973B6781-DA5E-7279-609C-37DD59F08C3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58889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EB2EB-2D9B-EEC5-A314-5E13408466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381685-28D6-008A-17CC-1B7EB01160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7E0BEB-34CB-6969-304B-F5ECB20303E0}"/>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AF25365B-A90A-557D-EF13-DEC1DAC9F6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210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FBAF2-FEFE-5AFA-9133-9FA06A3D1F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600C3-AABB-FFF8-6088-E86DEF8C35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3CC9B-490A-94CF-CCF6-9993FBF8B29F}"/>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DF826453-A860-81EE-C2E8-F346E75223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1244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C56A0-770E-CDE5-82B5-D74B466E5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D0933-F6B1-4932-C7CD-886BF7DCB2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79E6DC-93B9-2024-FFA7-26CA483F8396}"/>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CFE36102-0338-4BBB-2B68-BD74377B692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7633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239E9-6FF1-CF4E-C267-6EE53AE38B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5AAECD-CFAE-09F2-2893-F0C7DF7FAD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69E6B0-5D1B-DE9D-4B37-A7D8FBF38B49}"/>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5FC9C139-AC08-7888-37A6-E4B8C6DF26B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55531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96DD4-28C5-C3C4-4CE6-60500EB4D3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88479-9BB9-4F5D-322B-EF54D4BBB1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DDED41-0B54-B429-3F18-648CEF6F8977}"/>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C7CC65C4-0E60-ABF9-050C-AD8B1F0E7B9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2444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E1563-CFAE-B235-672B-271CA60153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A76A62-A40F-7A04-0353-735C61897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E2C295-CA27-DF7A-A4DD-C93399C3F03A}"/>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BF12A091-9A48-7208-1464-C9536D0284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01227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670CF-28B3-F136-2A21-39B730056B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F099D-CBB9-3586-A353-0D1FE061C7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20A83F-5B26-07E0-63EE-51236DA9AC4D}"/>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00AD59FD-429E-2D1C-8F40-AA5EEF7E544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2149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670CF-28B3-F136-2A21-39B730056B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F099D-CBB9-3586-A353-0D1FE061C7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20A83F-5B26-07E0-63EE-51236DA9AC4D}"/>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00AD59FD-429E-2D1C-8F40-AA5EEF7E544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013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53BAB-2A0F-45D2-F669-B2AB0EBA4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3DDF8-AC28-CF3D-0B76-468D7555E5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C9ACF4-E13E-5B9E-AF11-F1A38E16883E}"/>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79BAEF20-6F3E-E2E3-1587-41BF3AEB42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42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53BAB-2A0F-45D2-F669-B2AB0EBA4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3DDF8-AC28-CF3D-0B76-468D7555E5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C9ACF4-E13E-5B9E-AF11-F1A38E16883E}"/>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79BAEF20-6F3E-E2E3-1587-41BF3AEB42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818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53BAB-2A0F-45D2-F669-B2AB0EBA4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3DDF8-AC28-CF3D-0B76-468D7555E5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C9ACF4-E13E-5B9E-AF11-F1A38E16883E}"/>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79BAEF20-6F3E-E2E3-1587-41BF3AEB42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9468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53BAB-2A0F-45D2-F669-B2AB0EBA4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3DDF8-AC28-CF3D-0B76-468D7555E5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C9ACF4-E13E-5B9E-AF11-F1A38E16883E}"/>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79BAEF20-6F3E-E2E3-1587-41BF3AEB42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5739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53BAB-2A0F-45D2-F669-B2AB0EBA4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3DDF8-AC28-CF3D-0B76-468D7555E5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C9ACF4-E13E-5B9E-AF11-F1A38E16883E}"/>
              </a:ext>
            </a:extLst>
          </p:cNvPr>
          <p:cNvSpPr>
            <a:spLocks noGrp="1"/>
          </p:cNvSpPr>
          <p:nvPr>
            <p:ph type="body" idx="1"/>
          </p:nvPr>
        </p:nvSpPr>
        <p:spPr/>
        <p:txBody>
          <a:bodyPr/>
          <a:lstStyle/>
          <a:p>
            <a:endParaRPr lang="en-AS" dirty="0"/>
          </a:p>
        </p:txBody>
      </p:sp>
      <p:sp>
        <p:nvSpPr>
          <p:cNvPr id="4" name="Slide Number Placeholder 3">
            <a:extLst>
              <a:ext uri="{FF2B5EF4-FFF2-40B4-BE49-F238E27FC236}">
                <a16:creationId xmlns:a16="http://schemas.microsoft.com/office/drawing/2014/main" id="{79BAEF20-6F3E-E2E3-1587-41BF3AEB42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EEE8D-A5AE-463F-8572-813E1CC70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3266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66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SYANA%20Home.fig"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7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7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freepngimg.com/png/14960-php-logo-png" TargetMode="External"/><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272587"/>
            <a:ext cx="18288000" cy="0"/>
          </a:xfrm>
          <a:prstGeom prst="line">
            <a:avLst/>
          </a:prstGeom>
          <a:ln w="19050" cap="flat">
            <a:solidFill>
              <a:schemeClr val="bg1"/>
            </a:solidFill>
            <a:prstDash val="solid"/>
            <a:headEnd type="none" w="sm" len="sm"/>
            <a:tailEnd type="none" w="sm" len="sm"/>
          </a:ln>
        </p:spPr>
        <p:txBody>
          <a:bodyPr/>
          <a:lstStyle/>
          <a:p>
            <a:endParaRPr lang="en-AS"/>
          </a:p>
        </p:txBody>
      </p:sp>
      <p:grpSp>
        <p:nvGrpSpPr>
          <p:cNvPr id="3" name="Group 3"/>
          <p:cNvGrpSpPr/>
          <p:nvPr/>
        </p:nvGrpSpPr>
        <p:grpSpPr>
          <a:xfrm>
            <a:off x="12548577" y="1482134"/>
            <a:ext cx="5001227" cy="7542125"/>
            <a:chOff x="0" y="0"/>
            <a:chExt cx="660400" cy="995919"/>
          </a:xfrm>
        </p:grpSpPr>
        <p:sp>
          <p:nvSpPr>
            <p:cNvPr id="4" name="Freeform 4"/>
            <p:cNvSpPr/>
            <p:nvPr/>
          </p:nvSpPr>
          <p:spPr>
            <a:xfrm>
              <a:off x="0" y="0"/>
              <a:ext cx="660400" cy="995919"/>
            </a:xfrm>
            <a:custGeom>
              <a:avLst/>
              <a:gdLst/>
              <a:ahLst/>
              <a:cxnLst/>
              <a:rect l="l" t="t" r="r" b="b"/>
              <a:pathLst>
                <a:path w="660400" h="995919">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70"/>
                  </a:cubicBezTo>
                  <a:lnTo>
                    <a:pt x="660400" y="995919"/>
                  </a:lnTo>
                  <a:lnTo>
                    <a:pt x="0" y="995919"/>
                  </a:lnTo>
                  <a:lnTo>
                    <a:pt x="0" y="333062"/>
                  </a:lnTo>
                  <a:cubicBezTo>
                    <a:pt x="1782" y="185660"/>
                    <a:pt x="93019" y="64045"/>
                    <a:pt x="220252" y="19070"/>
                  </a:cubicBezTo>
                  <a:close/>
                </a:path>
              </a:pathLst>
            </a:custGeom>
            <a:blipFill>
              <a:blip r:embed="rId2"/>
              <a:stretch>
                <a:fillRect l="-39865" r="-10940"/>
              </a:stretch>
            </a:blipFill>
          </p:spPr>
          <p:txBody>
            <a:bodyPr/>
            <a:lstStyle/>
            <a:p>
              <a:endParaRPr lang="en-AS"/>
            </a:p>
          </p:txBody>
        </p:sp>
      </p:grpSp>
      <p:grpSp>
        <p:nvGrpSpPr>
          <p:cNvPr id="5" name="Group 5"/>
          <p:cNvGrpSpPr/>
          <p:nvPr/>
        </p:nvGrpSpPr>
        <p:grpSpPr>
          <a:xfrm>
            <a:off x="-1834376" y="1047750"/>
            <a:ext cx="5095528" cy="4095750"/>
            <a:chOff x="0" y="0"/>
            <a:chExt cx="660400" cy="530825"/>
          </a:xfrm>
        </p:grpSpPr>
        <p:sp>
          <p:nvSpPr>
            <p:cNvPr id="6" name="Freeform 6"/>
            <p:cNvSpPr/>
            <p:nvPr/>
          </p:nvSpPr>
          <p:spPr>
            <a:xfrm>
              <a:off x="0" y="0"/>
              <a:ext cx="660400" cy="530825"/>
            </a:xfrm>
            <a:custGeom>
              <a:avLst/>
              <a:gdLst/>
              <a:ahLst/>
              <a:cxnLst/>
              <a:rect l="l" t="t" r="r" b="b"/>
              <a:pathLst>
                <a:path w="660400" h="530825">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2239"/>
                  </a:cubicBezTo>
                  <a:lnTo>
                    <a:pt x="660400" y="530825"/>
                  </a:lnTo>
                  <a:lnTo>
                    <a:pt x="0" y="530825"/>
                  </a:lnTo>
                  <a:lnTo>
                    <a:pt x="0" y="322393"/>
                  </a:lnTo>
                  <a:cubicBezTo>
                    <a:pt x="1782" y="185660"/>
                    <a:pt x="93019" y="64045"/>
                    <a:pt x="220252" y="19070"/>
                  </a:cubicBezTo>
                  <a:close/>
                </a:path>
              </a:pathLst>
            </a:custGeom>
            <a:blipFill>
              <a:blip r:embed="rId3"/>
              <a:stretch>
                <a:fillRect r="-53337" b="-27098"/>
              </a:stretch>
            </a:blipFill>
          </p:spPr>
          <p:txBody>
            <a:bodyPr/>
            <a:lstStyle/>
            <a:p>
              <a:endParaRPr lang="en-AS"/>
            </a:p>
          </p:txBody>
        </p:sp>
      </p:grpSp>
      <p:sp>
        <p:nvSpPr>
          <p:cNvPr id="7" name="AutoShape 7"/>
          <p:cNvSpPr/>
          <p:nvPr/>
        </p:nvSpPr>
        <p:spPr>
          <a:xfrm>
            <a:off x="2651760" y="1047750"/>
            <a:ext cx="8965822" cy="0"/>
          </a:xfrm>
          <a:prstGeom prst="line">
            <a:avLst/>
          </a:prstGeom>
          <a:ln w="19050" cap="flat">
            <a:solidFill>
              <a:schemeClr val="bg1"/>
            </a:solidFill>
            <a:prstDash val="solid"/>
            <a:headEnd type="none" w="sm" len="sm"/>
            <a:tailEnd type="none" w="sm" len="sm"/>
          </a:ln>
        </p:spPr>
        <p:txBody>
          <a:bodyPr/>
          <a:lstStyle/>
          <a:p>
            <a:endParaRPr lang="en-AS"/>
          </a:p>
        </p:txBody>
      </p:sp>
      <p:sp>
        <p:nvSpPr>
          <p:cNvPr id="8" name="AutoShape 8"/>
          <p:cNvSpPr/>
          <p:nvPr/>
        </p:nvSpPr>
        <p:spPr>
          <a:xfrm>
            <a:off x="17748766" y="0"/>
            <a:ext cx="0" cy="9240261"/>
          </a:xfrm>
          <a:prstGeom prst="line">
            <a:avLst/>
          </a:prstGeom>
          <a:ln w="19050" cap="flat">
            <a:solidFill>
              <a:schemeClr val="bg1"/>
            </a:solidFill>
            <a:prstDash val="solid"/>
            <a:headEnd type="none" w="sm" len="sm"/>
            <a:tailEnd type="none" w="sm" len="sm"/>
          </a:ln>
        </p:spPr>
        <p:txBody>
          <a:bodyPr/>
          <a:lstStyle/>
          <a:p>
            <a:endParaRPr lang="en-AS"/>
          </a:p>
        </p:txBody>
      </p:sp>
      <p:sp>
        <p:nvSpPr>
          <p:cNvPr id="10" name="TextBox 10"/>
          <p:cNvSpPr txBox="1"/>
          <p:nvPr/>
        </p:nvSpPr>
        <p:spPr>
          <a:xfrm>
            <a:off x="1600200" y="5143500"/>
            <a:ext cx="10722521" cy="3036088"/>
          </a:xfrm>
          <a:prstGeom prst="rect">
            <a:avLst/>
          </a:prstGeom>
        </p:spPr>
        <p:txBody>
          <a:bodyPr wrap="square" lIns="0" tIns="0" rIns="0" bIns="0" rtlCol="0" anchor="t">
            <a:spAutoFit/>
          </a:bodyPr>
          <a:lstStyle/>
          <a:p>
            <a:pPr marL="0" lvl="0" indent="0" algn="r">
              <a:lnSpc>
                <a:spcPts val="12543"/>
              </a:lnSpc>
            </a:pPr>
            <a:r>
              <a:rPr lang="en-US" sz="6000" spc="555" dirty="0">
                <a:solidFill>
                  <a:schemeClr val="bg1"/>
                </a:solidFill>
                <a:latin typeface="League Spartan"/>
                <a:ea typeface="League Spartan"/>
                <a:cs typeface="League Spartan"/>
                <a:sym typeface="League Spartan"/>
              </a:rPr>
              <a:t>House Interior</a:t>
            </a:r>
            <a:r>
              <a:rPr lang="ar-EG" sz="6000" spc="555" dirty="0">
                <a:solidFill>
                  <a:schemeClr val="bg1"/>
                </a:solidFill>
                <a:latin typeface="League Spartan"/>
                <a:ea typeface="League Spartan"/>
                <a:cs typeface="League Spartan"/>
                <a:sym typeface="League Spartan"/>
              </a:rPr>
              <a:t> </a:t>
            </a:r>
            <a:r>
              <a:rPr lang="en-US" sz="6000" spc="555" dirty="0">
                <a:solidFill>
                  <a:schemeClr val="bg1"/>
                </a:solidFill>
                <a:latin typeface="League Spartan"/>
                <a:ea typeface="League Spartan"/>
                <a:cs typeface="League Spartan"/>
                <a:sym typeface="League Spartan"/>
              </a:rPr>
              <a:t>Design</a:t>
            </a:r>
            <a:endParaRPr lang="ar-EG" sz="6000" spc="555" dirty="0">
              <a:solidFill>
                <a:schemeClr val="bg1"/>
              </a:solidFill>
              <a:latin typeface="League Spartan"/>
              <a:ea typeface="League Spartan"/>
              <a:cs typeface="League Spartan"/>
              <a:sym typeface="League Spartan"/>
            </a:endParaRPr>
          </a:p>
          <a:p>
            <a:pPr marL="0" lvl="0" indent="0" algn="r">
              <a:lnSpc>
                <a:spcPts val="12543"/>
              </a:lnSpc>
            </a:pPr>
            <a:endParaRPr lang="en-US" sz="6000" spc="555" dirty="0">
              <a:solidFill>
                <a:schemeClr val="bg1"/>
              </a:solidFill>
              <a:latin typeface="League Spartan"/>
              <a:ea typeface="League Spartan"/>
              <a:cs typeface="League Spartan"/>
              <a:sym typeface="League Spartan"/>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623C2-4216-6DD5-E3BA-8FCC7F54470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9CE25E1-DC45-9654-10B9-E47076799FF4}"/>
              </a:ext>
            </a:extLst>
          </p:cNvPr>
          <p:cNvGrpSpPr/>
          <p:nvPr/>
        </p:nvGrpSpPr>
        <p:grpSpPr>
          <a:xfrm rot="5400000">
            <a:off x="12066943" y="-4670943"/>
            <a:ext cx="1040226" cy="11401888"/>
            <a:chOff x="0" y="0"/>
            <a:chExt cx="660400" cy="7238623"/>
          </a:xfrm>
        </p:grpSpPr>
        <p:sp>
          <p:nvSpPr>
            <p:cNvPr id="3" name="Freeform 3">
              <a:extLst>
                <a:ext uri="{FF2B5EF4-FFF2-40B4-BE49-F238E27FC236}">
                  <a16:creationId xmlns:a16="http://schemas.microsoft.com/office/drawing/2014/main" id="{3335BEC8-AE9A-F414-AAD2-0AF62EE9C25B}"/>
                </a:ext>
              </a:extLst>
            </p:cNvPr>
            <p:cNvSpPr/>
            <p:nvPr/>
          </p:nvSpPr>
          <p:spPr>
            <a:xfrm>
              <a:off x="0" y="0"/>
              <a:ext cx="660400" cy="7238623"/>
            </a:xfrm>
            <a:custGeom>
              <a:avLst/>
              <a:gdLst/>
              <a:ahLst/>
              <a:cxnLst/>
              <a:rect l="l" t="t" r="r" b="b"/>
              <a:pathLst>
                <a:path w="660400" h="7238623">
                  <a:moveTo>
                    <a:pt x="220252" y="7219554"/>
                  </a:moveTo>
                  <a:cubicBezTo>
                    <a:pt x="254109" y="7231068"/>
                    <a:pt x="292600" y="7238623"/>
                    <a:pt x="330378" y="7238623"/>
                  </a:cubicBezTo>
                  <a:cubicBezTo>
                    <a:pt x="368157" y="7238623"/>
                    <a:pt x="404509" y="7232146"/>
                    <a:pt x="438009" y="7220632"/>
                  </a:cubicBezTo>
                  <a:cubicBezTo>
                    <a:pt x="438723" y="7220272"/>
                    <a:pt x="439435" y="7220272"/>
                    <a:pt x="440148" y="7219914"/>
                  </a:cubicBezTo>
                  <a:cubicBezTo>
                    <a:pt x="565955" y="7173858"/>
                    <a:pt x="658618" y="7052244"/>
                    <a:pt x="660400" y="6767385"/>
                  </a:cubicBezTo>
                  <a:lnTo>
                    <a:pt x="660400" y="0"/>
                  </a:lnTo>
                  <a:lnTo>
                    <a:pt x="0" y="0"/>
                  </a:lnTo>
                  <a:lnTo>
                    <a:pt x="0" y="6762363"/>
                  </a:lnTo>
                  <a:cubicBezTo>
                    <a:pt x="1782" y="7052963"/>
                    <a:pt x="93019" y="7174578"/>
                    <a:pt x="220252" y="7219554"/>
                  </a:cubicBezTo>
                  <a:close/>
                </a:path>
              </a:pathLst>
            </a:custGeom>
            <a:solidFill>
              <a:srgbClr val="EFF4F7">
                <a:alpha val="87051"/>
              </a:srgbClr>
            </a:solidFill>
          </p:spPr>
          <p:txBody>
            <a:bodyPr/>
            <a:lstStyle/>
            <a:p>
              <a:pPr marL="0" algn="r" defTabSz="914400" rtl="1" eaLnBrk="1" latinLnBrk="0" hangingPunct="1"/>
              <a:endParaRPr lang="en-AS" dirty="0"/>
            </a:p>
          </p:txBody>
        </p:sp>
        <p:sp>
          <p:nvSpPr>
            <p:cNvPr id="4" name="TextBox 4">
              <a:extLst>
                <a:ext uri="{FF2B5EF4-FFF2-40B4-BE49-F238E27FC236}">
                  <a16:creationId xmlns:a16="http://schemas.microsoft.com/office/drawing/2014/main" id="{9564BA28-CA38-04FE-223F-D4D09C9C17B9}"/>
                </a:ext>
              </a:extLst>
            </p:cNvPr>
            <p:cNvSpPr txBox="1"/>
            <p:nvPr/>
          </p:nvSpPr>
          <p:spPr>
            <a:xfrm>
              <a:off x="0" y="-104775"/>
              <a:ext cx="660400" cy="7216398"/>
            </a:xfrm>
            <a:prstGeom prst="rect">
              <a:avLst/>
            </a:prstGeom>
          </p:spPr>
          <p:txBody>
            <a:bodyPr lIns="50800" tIns="50800" rIns="50800" bIns="50800" rtlCol="0" anchor="ctr"/>
            <a:lstStyle/>
            <a:p>
              <a:pPr marL="0" algn="ctr" defTabSz="914400" rtl="1" eaLnBrk="1" latinLnBrk="0" hangingPunct="1">
                <a:lnSpc>
                  <a:spcPts val="3640"/>
                </a:lnSpc>
              </a:pPr>
              <a:endParaRPr/>
            </a:p>
          </p:txBody>
        </p:sp>
      </p:grpSp>
      <p:sp>
        <p:nvSpPr>
          <p:cNvPr id="32" name="TextBox 32">
            <a:extLst>
              <a:ext uri="{FF2B5EF4-FFF2-40B4-BE49-F238E27FC236}">
                <a16:creationId xmlns:a16="http://schemas.microsoft.com/office/drawing/2014/main" id="{9020AEFE-BDA8-E08B-2B6E-FAB3859B9766}"/>
              </a:ext>
            </a:extLst>
          </p:cNvPr>
          <p:cNvSpPr txBox="1"/>
          <p:nvPr/>
        </p:nvSpPr>
        <p:spPr>
          <a:xfrm>
            <a:off x="2320202" y="8230227"/>
            <a:ext cx="847637" cy="1006568"/>
          </a:xfrm>
          <a:prstGeom prst="rect">
            <a:avLst/>
          </a:prstGeom>
        </p:spPr>
        <p:txBody>
          <a:bodyPr lIns="50800" tIns="50800" rIns="50800" bIns="50800" rtlCol="0" anchor="ctr"/>
          <a:lstStyle/>
          <a:p>
            <a:pPr algn="ctr">
              <a:lnSpc>
                <a:spcPts val="4200"/>
              </a:lnSpc>
            </a:pPr>
            <a:endParaRPr lang="en-US" sz="3000" b="1" spc="300" dirty="0">
              <a:solidFill>
                <a:srgbClr val="716B65"/>
              </a:solidFill>
              <a:latin typeface="Futura Bold"/>
              <a:ea typeface="Futura Bold"/>
              <a:cs typeface="Futura Bold"/>
              <a:sym typeface="Futura Bold"/>
            </a:endParaRPr>
          </a:p>
        </p:txBody>
      </p:sp>
      <p:sp>
        <p:nvSpPr>
          <p:cNvPr id="36" name="TextBox 36">
            <a:extLst>
              <a:ext uri="{FF2B5EF4-FFF2-40B4-BE49-F238E27FC236}">
                <a16:creationId xmlns:a16="http://schemas.microsoft.com/office/drawing/2014/main" id="{30C988B9-724D-A0D8-195E-625214EA402F}"/>
              </a:ext>
            </a:extLst>
          </p:cNvPr>
          <p:cNvSpPr txBox="1"/>
          <p:nvPr/>
        </p:nvSpPr>
        <p:spPr>
          <a:xfrm>
            <a:off x="421059" y="567038"/>
            <a:ext cx="8722941" cy="1278389"/>
          </a:xfrm>
          <a:prstGeom prst="rect">
            <a:avLst/>
          </a:prstGeom>
        </p:spPr>
        <p:txBody>
          <a:bodyPr lIns="0" tIns="0" rIns="0" bIns="0" rtlCol="0" anchor="t">
            <a:spAutoFit/>
          </a:bodyPr>
          <a:lstStyle/>
          <a:p>
            <a:pPr marL="0" lvl="0" indent="0" algn="l">
              <a:lnSpc>
                <a:spcPts val="9944"/>
              </a:lnSpc>
            </a:pPr>
            <a:r>
              <a:rPr lang="en-US" sz="8800" spc="440" dirty="0">
                <a:solidFill>
                  <a:schemeClr val="bg1"/>
                </a:solidFill>
                <a:latin typeface="League Spartan"/>
                <a:ea typeface="League Spartan"/>
                <a:cs typeface="League Spartan"/>
                <a:sym typeface="League Spartan"/>
              </a:rPr>
              <a:t>AGENDA</a:t>
            </a:r>
          </a:p>
        </p:txBody>
      </p:sp>
      <p:grpSp>
        <p:nvGrpSpPr>
          <p:cNvPr id="47" name="Group 47">
            <a:extLst>
              <a:ext uri="{FF2B5EF4-FFF2-40B4-BE49-F238E27FC236}">
                <a16:creationId xmlns:a16="http://schemas.microsoft.com/office/drawing/2014/main" id="{227A0D6B-961C-B18C-7371-53214E7E6569}"/>
              </a:ext>
            </a:extLst>
          </p:cNvPr>
          <p:cNvGrpSpPr/>
          <p:nvPr/>
        </p:nvGrpSpPr>
        <p:grpSpPr>
          <a:xfrm>
            <a:off x="16629718" y="1004635"/>
            <a:ext cx="2724448" cy="2724448"/>
            <a:chOff x="0" y="0"/>
            <a:chExt cx="812800" cy="812800"/>
          </a:xfrm>
        </p:grpSpPr>
        <p:sp>
          <p:nvSpPr>
            <p:cNvPr id="48" name="Freeform 48">
              <a:extLst>
                <a:ext uri="{FF2B5EF4-FFF2-40B4-BE49-F238E27FC236}">
                  <a16:creationId xmlns:a16="http://schemas.microsoft.com/office/drawing/2014/main" id="{39C6ECB6-D543-606E-ACCA-2078A4C2511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49" name="TextBox 49">
              <a:extLst>
                <a:ext uri="{FF2B5EF4-FFF2-40B4-BE49-F238E27FC236}">
                  <a16:creationId xmlns:a16="http://schemas.microsoft.com/office/drawing/2014/main" id="{B6BE17D3-F0ED-775D-9682-26DBA0817A12}"/>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50" name="AutoShape 50">
            <a:extLst>
              <a:ext uri="{FF2B5EF4-FFF2-40B4-BE49-F238E27FC236}">
                <a16:creationId xmlns:a16="http://schemas.microsoft.com/office/drawing/2014/main" id="{7989EF3A-C4C4-BC3B-0B0C-EB809D3D83FF}"/>
              </a:ext>
            </a:extLst>
          </p:cNvPr>
          <p:cNvSpPr/>
          <p:nvPr/>
        </p:nvSpPr>
        <p:spPr>
          <a:xfrm>
            <a:off x="0" y="9818173"/>
            <a:ext cx="11401888" cy="0"/>
          </a:xfrm>
          <a:prstGeom prst="line">
            <a:avLst/>
          </a:prstGeom>
          <a:ln w="19050" cap="flat">
            <a:solidFill>
              <a:schemeClr val="bg1"/>
            </a:solidFill>
            <a:prstDash val="solid"/>
            <a:headEnd type="none" w="sm" len="sm"/>
            <a:tailEnd type="none" w="sm" len="sm"/>
          </a:ln>
        </p:spPr>
        <p:txBody>
          <a:bodyPr/>
          <a:lstStyle/>
          <a:p>
            <a:endParaRPr lang="en-AS" dirty="0"/>
          </a:p>
        </p:txBody>
      </p:sp>
      <p:grpSp>
        <p:nvGrpSpPr>
          <p:cNvPr id="51" name="Group 51">
            <a:extLst>
              <a:ext uri="{FF2B5EF4-FFF2-40B4-BE49-F238E27FC236}">
                <a16:creationId xmlns:a16="http://schemas.microsoft.com/office/drawing/2014/main" id="{D74DFA80-A242-2101-7EE6-FE2B52E931BC}"/>
              </a:ext>
            </a:extLst>
          </p:cNvPr>
          <p:cNvGrpSpPr/>
          <p:nvPr/>
        </p:nvGrpSpPr>
        <p:grpSpPr>
          <a:xfrm>
            <a:off x="228600" y="9312710"/>
            <a:ext cx="1209546" cy="1209546"/>
            <a:chOff x="0" y="0"/>
            <a:chExt cx="812800" cy="812800"/>
          </a:xfrm>
        </p:grpSpPr>
        <p:sp>
          <p:nvSpPr>
            <p:cNvPr id="52" name="Freeform 52">
              <a:extLst>
                <a:ext uri="{FF2B5EF4-FFF2-40B4-BE49-F238E27FC236}">
                  <a16:creationId xmlns:a16="http://schemas.microsoft.com/office/drawing/2014/main" id="{B5CBDB22-510D-4560-E7F1-6D8364AB8C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53" name="TextBox 53">
              <a:extLst>
                <a:ext uri="{FF2B5EF4-FFF2-40B4-BE49-F238E27FC236}">
                  <a16:creationId xmlns:a16="http://schemas.microsoft.com/office/drawing/2014/main" id="{76DB54A4-7582-BA13-5364-1EB1D7AC120E}"/>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17" name="TextBox 32">
            <a:extLst>
              <a:ext uri="{FF2B5EF4-FFF2-40B4-BE49-F238E27FC236}">
                <a16:creationId xmlns:a16="http://schemas.microsoft.com/office/drawing/2014/main" id="{2DF1DDE5-7CA8-05B6-1C74-009B5E69F8A4}"/>
              </a:ext>
            </a:extLst>
          </p:cNvPr>
          <p:cNvSpPr txBox="1"/>
          <p:nvPr/>
        </p:nvSpPr>
        <p:spPr>
          <a:xfrm>
            <a:off x="2441060" y="9763935"/>
            <a:ext cx="847637" cy="1006568"/>
          </a:xfrm>
          <a:prstGeom prst="rect">
            <a:avLst/>
          </a:prstGeom>
        </p:spPr>
        <p:txBody>
          <a:bodyPr lIns="50800" tIns="50800" rIns="50800" bIns="50800" rtlCol="0" anchor="ctr"/>
          <a:lstStyle/>
          <a:p>
            <a:pPr algn="ctr">
              <a:lnSpc>
                <a:spcPts val="4200"/>
              </a:lnSpc>
            </a:pPr>
            <a:endParaRPr lang="en-US" sz="3000" b="1" spc="300" dirty="0">
              <a:solidFill>
                <a:srgbClr val="FDF7E4"/>
              </a:solidFill>
              <a:latin typeface="Futura Bold"/>
              <a:ea typeface="Futura Bold"/>
              <a:cs typeface="Futura Bold"/>
              <a:sym typeface="Futura Bold"/>
            </a:endParaRPr>
          </a:p>
        </p:txBody>
      </p:sp>
      <p:grpSp>
        <p:nvGrpSpPr>
          <p:cNvPr id="31" name="Group 30">
            <a:extLst>
              <a:ext uri="{FF2B5EF4-FFF2-40B4-BE49-F238E27FC236}">
                <a16:creationId xmlns:a16="http://schemas.microsoft.com/office/drawing/2014/main" id="{589B434B-C282-4215-8439-FC739878142D}"/>
              </a:ext>
            </a:extLst>
          </p:cNvPr>
          <p:cNvGrpSpPr/>
          <p:nvPr/>
        </p:nvGrpSpPr>
        <p:grpSpPr>
          <a:xfrm>
            <a:off x="1070405" y="7318638"/>
            <a:ext cx="7589368" cy="1043245"/>
            <a:chOff x="9138154" y="3286434"/>
            <a:chExt cx="7589368" cy="1043245"/>
          </a:xfrm>
        </p:grpSpPr>
        <p:sp>
          <p:nvSpPr>
            <p:cNvPr id="45" name="TextBox 45">
              <a:extLst>
                <a:ext uri="{FF2B5EF4-FFF2-40B4-BE49-F238E27FC236}">
                  <a16:creationId xmlns:a16="http://schemas.microsoft.com/office/drawing/2014/main" id="{493437D4-463B-574A-FF8D-23081F75BA4A}"/>
                </a:ext>
              </a:extLst>
            </p:cNvPr>
            <p:cNvSpPr txBox="1"/>
            <p:nvPr/>
          </p:nvSpPr>
          <p:spPr>
            <a:xfrm>
              <a:off x="10537790" y="3566459"/>
              <a:ext cx="6189732" cy="461665"/>
            </a:xfrm>
            <a:prstGeom prst="rect">
              <a:avLst/>
            </a:prstGeom>
          </p:spPr>
          <p:txBody>
            <a:bodyPr wrap="square"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SURVEY &amp; LITERATURE REVIEW</a:t>
              </a:r>
            </a:p>
          </p:txBody>
        </p:sp>
        <p:grpSp>
          <p:nvGrpSpPr>
            <p:cNvPr id="13" name="Group 30">
              <a:extLst>
                <a:ext uri="{FF2B5EF4-FFF2-40B4-BE49-F238E27FC236}">
                  <a16:creationId xmlns:a16="http://schemas.microsoft.com/office/drawing/2014/main" id="{32A963B3-F2B8-CD30-135A-1B79C5F5F4C9}"/>
                </a:ext>
              </a:extLst>
            </p:cNvPr>
            <p:cNvGrpSpPr/>
            <p:nvPr/>
          </p:nvGrpSpPr>
          <p:grpSpPr>
            <a:xfrm>
              <a:off x="9138154" y="3286434"/>
              <a:ext cx="1043245" cy="1043245"/>
              <a:chOff x="0" y="0"/>
              <a:chExt cx="812800" cy="812800"/>
            </a:xfrm>
          </p:grpSpPr>
          <p:sp>
            <p:nvSpPr>
              <p:cNvPr id="14" name="Freeform 31">
                <a:extLst>
                  <a:ext uri="{FF2B5EF4-FFF2-40B4-BE49-F238E27FC236}">
                    <a16:creationId xmlns:a16="http://schemas.microsoft.com/office/drawing/2014/main" id="{EA74F7A0-46D1-5794-E4FC-1DE7902F44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5" name="TextBox 32">
                <a:extLst>
                  <a:ext uri="{FF2B5EF4-FFF2-40B4-BE49-F238E27FC236}">
                    <a16:creationId xmlns:a16="http://schemas.microsoft.com/office/drawing/2014/main" id="{C57ECC4F-7C77-1DA9-C531-A4C6ECF4194B}"/>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05</a:t>
                </a:r>
              </a:p>
            </p:txBody>
          </p:sp>
        </p:grpSp>
      </p:grpSp>
      <p:grpSp>
        <p:nvGrpSpPr>
          <p:cNvPr id="35" name="Group 34">
            <a:extLst>
              <a:ext uri="{FF2B5EF4-FFF2-40B4-BE49-F238E27FC236}">
                <a16:creationId xmlns:a16="http://schemas.microsoft.com/office/drawing/2014/main" id="{EC394885-C13A-40BD-ACA4-AC1E877E46B4}"/>
              </a:ext>
            </a:extLst>
          </p:cNvPr>
          <p:cNvGrpSpPr/>
          <p:nvPr/>
        </p:nvGrpSpPr>
        <p:grpSpPr>
          <a:xfrm>
            <a:off x="8659773" y="2268869"/>
            <a:ext cx="7239000" cy="1043245"/>
            <a:chOff x="9144000" y="4581087"/>
            <a:chExt cx="7239000" cy="1043245"/>
          </a:xfrm>
        </p:grpSpPr>
        <p:sp>
          <p:nvSpPr>
            <p:cNvPr id="57" name="TextBox 56">
              <a:extLst>
                <a:ext uri="{FF2B5EF4-FFF2-40B4-BE49-F238E27FC236}">
                  <a16:creationId xmlns:a16="http://schemas.microsoft.com/office/drawing/2014/main" id="{9FA4FF46-5C4D-A9FA-9A94-265093F528C3}"/>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ANALYSIS PHASE</a:t>
              </a:r>
            </a:p>
          </p:txBody>
        </p:sp>
        <p:grpSp>
          <p:nvGrpSpPr>
            <p:cNvPr id="16" name="Group 30">
              <a:extLst>
                <a:ext uri="{FF2B5EF4-FFF2-40B4-BE49-F238E27FC236}">
                  <a16:creationId xmlns:a16="http://schemas.microsoft.com/office/drawing/2014/main" id="{143076A1-481F-3ACB-86AF-1F90693F6347}"/>
                </a:ext>
              </a:extLst>
            </p:cNvPr>
            <p:cNvGrpSpPr/>
            <p:nvPr/>
          </p:nvGrpSpPr>
          <p:grpSpPr>
            <a:xfrm>
              <a:off x="9144000" y="4581087"/>
              <a:ext cx="1043245" cy="1043245"/>
              <a:chOff x="0" y="0"/>
              <a:chExt cx="812800" cy="812800"/>
            </a:xfrm>
          </p:grpSpPr>
          <p:sp>
            <p:nvSpPr>
              <p:cNvPr id="18" name="Freeform 31">
                <a:extLst>
                  <a:ext uri="{FF2B5EF4-FFF2-40B4-BE49-F238E27FC236}">
                    <a16:creationId xmlns:a16="http://schemas.microsoft.com/office/drawing/2014/main" id="{96F97DA6-CF5D-F650-CF82-DDD05771FD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9" name="TextBox 32">
                <a:extLst>
                  <a:ext uri="{FF2B5EF4-FFF2-40B4-BE49-F238E27FC236}">
                    <a16:creationId xmlns:a16="http://schemas.microsoft.com/office/drawing/2014/main" id="{AB94C9EE-F819-3765-A0C1-9F0B691BA8D6}"/>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06</a:t>
                </a:r>
              </a:p>
            </p:txBody>
          </p:sp>
        </p:grpSp>
      </p:grpSp>
      <p:sp>
        <p:nvSpPr>
          <p:cNvPr id="24" name="Freeform 31">
            <a:extLst>
              <a:ext uri="{FF2B5EF4-FFF2-40B4-BE49-F238E27FC236}">
                <a16:creationId xmlns:a16="http://schemas.microsoft.com/office/drawing/2014/main" id="{EEC91634-9F63-5F02-3A14-AB5926B655CA}"/>
              </a:ext>
            </a:extLst>
          </p:cNvPr>
          <p:cNvSpPr/>
          <p:nvPr/>
        </p:nvSpPr>
        <p:spPr>
          <a:xfrm>
            <a:off x="8691149" y="3640477"/>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5" name="TextBox 32">
            <a:extLst>
              <a:ext uri="{FF2B5EF4-FFF2-40B4-BE49-F238E27FC236}">
                <a16:creationId xmlns:a16="http://schemas.microsoft.com/office/drawing/2014/main" id="{89F64541-6CA8-2293-2D15-2BBCE784485A}"/>
              </a:ext>
            </a:extLst>
          </p:cNvPr>
          <p:cNvSpPr txBox="1"/>
          <p:nvPr/>
        </p:nvSpPr>
        <p:spPr>
          <a:xfrm>
            <a:off x="8788953" y="3579349"/>
            <a:ext cx="847637"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07</a:t>
            </a:r>
          </a:p>
        </p:txBody>
      </p:sp>
      <p:grpSp>
        <p:nvGrpSpPr>
          <p:cNvPr id="26" name="Group 25">
            <a:extLst>
              <a:ext uri="{FF2B5EF4-FFF2-40B4-BE49-F238E27FC236}">
                <a16:creationId xmlns:a16="http://schemas.microsoft.com/office/drawing/2014/main" id="{A0C5CC1E-F2EC-4D9E-8ED5-EA8B27609056}"/>
              </a:ext>
            </a:extLst>
          </p:cNvPr>
          <p:cNvGrpSpPr/>
          <p:nvPr/>
        </p:nvGrpSpPr>
        <p:grpSpPr>
          <a:xfrm>
            <a:off x="1085879" y="2228078"/>
            <a:ext cx="6189688" cy="4979364"/>
            <a:chOff x="2253256" y="3286434"/>
            <a:chExt cx="6189688" cy="4979364"/>
          </a:xfrm>
        </p:grpSpPr>
        <p:grpSp>
          <p:nvGrpSpPr>
            <p:cNvPr id="6" name="Group 6">
              <a:extLst>
                <a:ext uri="{FF2B5EF4-FFF2-40B4-BE49-F238E27FC236}">
                  <a16:creationId xmlns:a16="http://schemas.microsoft.com/office/drawing/2014/main" id="{BA465DC7-0D2D-54A3-7087-ECE860435036}"/>
                </a:ext>
              </a:extLst>
            </p:cNvPr>
            <p:cNvGrpSpPr/>
            <p:nvPr/>
          </p:nvGrpSpPr>
          <p:grpSpPr>
            <a:xfrm>
              <a:off x="2260452" y="3286434"/>
              <a:ext cx="1043245" cy="1043245"/>
              <a:chOff x="0" y="0"/>
              <a:chExt cx="812800" cy="812800"/>
            </a:xfrm>
          </p:grpSpPr>
          <p:sp>
            <p:nvSpPr>
              <p:cNvPr id="7" name="Freeform 7">
                <a:extLst>
                  <a:ext uri="{FF2B5EF4-FFF2-40B4-BE49-F238E27FC236}">
                    <a16:creationId xmlns:a16="http://schemas.microsoft.com/office/drawing/2014/main" id="{BCCB77E9-7DFD-9961-7694-707518CA99E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20000"/>
                  <a:lumOff val="80000"/>
                </a:schemeClr>
              </a:solidFill>
            </p:spPr>
            <p:txBody>
              <a:bodyPr/>
              <a:lstStyle/>
              <a:p>
                <a:pPr marL="0" algn="r" defTabSz="914400" rtl="1" eaLnBrk="1" latinLnBrk="0" hangingPunct="1"/>
                <a:endParaRPr lang="en-AS" dirty="0"/>
              </a:p>
            </p:txBody>
          </p:sp>
          <p:sp>
            <p:nvSpPr>
              <p:cNvPr id="8" name="TextBox 8">
                <a:extLst>
                  <a:ext uri="{FF2B5EF4-FFF2-40B4-BE49-F238E27FC236}">
                    <a16:creationId xmlns:a16="http://schemas.microsoft.com/office/drawing/2014/main" id="{216F6F2C-BC99-694D-99EE-41D7EE9FCF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01</a:t>
                </a:r>
              </a:p>
            </p:txBody>
          </p:sp>
        </p:grpSp>
        <p:sp>
          <p:nvSpPr>
            <p:cNvPr id="43" name="TextBox 43">
              <a:extLst>
                <a:ext uri="{FF2B5EF4-FFF2-40B4-BE49-F238E27FC236}">
                  <a16:creationId xmlns:a16="http://schemas.microsoft.com/office/drawing/2014/main" id="{F471C338-FAC8-0562-CAC9-B8604EEDAD88}"/>
                </a:ext>
              </a:extLst>
            </p:cNvPr>
            <p:cNvSpPr txBox="1"/>
            <p:nvPr/>
          </p:nvSpPr>
          <p:spPr>
            <a:xfrm>
              <a:off x="3692170" y="4912669"/>
              <a:ext cx="4750774" cy="461665"/>
            </a:xfrm>
            <a:prstGeom prst="rect">
              <a:avLst/>
            </a:prstGeom>
          </p:spPr>
          <p:txBody>
            <a:bodyPr wrap="square"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OBJECTIVES</a:t>
              </a:r>
            </a:p>
          </p:txBody>
        </p:sp>
        <p:sp>
          <p:nvSpPr>
            <p:cNvPr id="44" name="TextBox 44">
              <a:extLst>
                <a:ext uri="{FF2B5EF4-FFF2-40B4-BE49-F238E27FC236}">
                  <a16:creationId xmlns:a16="http://schemas.microsoft.com/office/drawing/2014/main" id="{CD53947D-4C25-F635-DDA5-9C69118C9E76}"/>
                </a:ext>
              </a:extLst>
            </p:cNvPr>
            <p:cNvSpPr txBox="1"/>
            <p:nvPr/>
          </p:nvSpPr>
          <p:spPr>
            <a:xfrm>
              <a:off x="3698169" y="3577223"/>
              <a:ext cx="4211627" cy="461665"/>
            </a:xfrm>
            <a:prstGeom prst="rect">
              <a:avLst/>
            </a:prstGeom>
          </p:spPr>
          <p:txBody>
            <a:bodyPr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PROBLEM STATEMENT</a:t>
              </a:r>
            </a:p>
          </p:txBody>
        </p:sp>
        <p:grpSp>
          <p:nvGrpSpPr>
            <p:cNvPr id="9" name="Group 30">
              <a:extLst>
                <a:ext uri="{FF2B5EF4-FFF2-40B4-BE49-F238E27FC236}">
                  <a16:creationId xmlns:a16="http://schemas.microsoft.com/office/drawing/2014/main" id="{98A42E8B-03E9-AE5C-92B2-8B5D867364B1}"/>
                </a:ext>
              </a:extLst>
            </p:cNvPr>
            <p:cNvGrpSpPr/>
            <p:nvPr/>
          </p:nvGrpSpPr>
          <p:grpSpPr>
            <a:xfrm>
              <a:off x="2253256" y="4581938"/>
              <a:ext cx="1043245" cy="1043245"/>
              <a:chOff x="0" y="0"/>
              <a:chExt cx="812800" cy="812800"/>
            </a:xfrm>
          </p:grpSpPr>
          <p:sp>
            <p:nvSpPr>
              <p:cNvPr id="10" name="Freeform 31">
                <a:extLst>
                  <a:ext uri="{FF2B5EF4-FFF2-40B4-BE49-F238E27FC236}">
                    <a16:creationId xmlns:a16="http://schemas.microsoft.com/office/drawing/2014/main" id="{AF2723C4-EFAE-6993-07A6-C2AA61E748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1" name="TextBox 32">
                <a:extLst>
                  <a:ext uri="{FF2B5EF4-FFF2-40B4-BE49-F238E27FC236}">
                    <a16:creationId xmlns:a16="http://schemas.microsoft.com/office/drawing/2014/main" id="{69F4D9EF-E6B9-994C-0D69-10E4B5C8D024}"/>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02</a:t>
                </a:r>
              </a:p>
            </p:txBody>
          </p:sp>
        </p:grpSp>
        <p:grpSp>
          <p:nvGrpSpPr>
            <p:cNvPr id="21" name="Group 30">
              <a:extLst>
                <a:ext uri="{FF2B5EF4-FFF2-40B4-BE49-F238E27FC236}">
                  <a16:creationId xmlns:a16="http://schemas.microsoft.com/office/drawing/2014/main" id="{C57966D0-B175-09B0-EB39-E9C9B5F75696}"/>
                </a:ext>
              </a:extLst>
            </p:cNvPr>
            <p:cNvGrpSpPr/>
            <p:nvPr/>
          </p:nvGrpSpPr>
          <p:grpSpPr>
            <a:xfrm>
              <a:off x="2253256" y="5902245"/>
              <a:ext cx="1043245" cy="1043245"/>
              <a:chOff x="0" y="0"/>
              <a:chExt cx="812800" cy="812800"/>
            </a:xfrm>
          </p:grpSpPr>
          <p:sp>
            <p:nvSpPr>
              <p:cNvPr id="22" name="Freeform 31">
                <a:extLst>
                  <a:ext uri="{FF2B5EF4-FFF2-40B4-BE49-F238E27FC236}">
                    <a16:creationId xmlns:a16="http://schemas.microsoft.com/office/drawing/2014/main" id="{6876FFA1-1E36-0FD4-E87D-4D56CCBDE5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3" name="TextBox 32">
                <a:extLst>
                  <a:ext uri="{FF2B5EF4-FFF2-40B4-BE49-F238E27FC236}">
                    <a16:creationId xmlns:a16="http://schemas.microsoft.com/office/drawing/2014/main" id="{18A22B72-7B73-0C6C-FCD7-787930733B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03</a:t>
                </a:r>
              </a:p>
            </p:txBody>
          </p:sp>
        </p:grpSp>
        <p:grpSp>
          <p:nvGrpSpPr>
            <p:cNvPr id="27" name="Group 30">
              <a:extLst>
                <a:ext uri="{FF2B5EF4-FFF2-40B4-BE49-F238E27FC236}">
                  <a16:creationId xmlns:a16="http://schemas.microsoft.com/office/drawing/2014/main" id="{7163D7AE-F6F5-7A99-2973-62DA9DD4B87D}"/>
                </a:ext>
              </a:extLst>
            </p:cNvPr>
            <p:cNvGrpSpPr/>
            <p:nvPr/>
          </p:nvGrpSpPr>
          <p:grpSpPr>
            <a:xfrm>
              <a:off x="2253256" y="7222553"/>
              <a:ext cx="1043245" cy="1043245"/>
              <a:chOff x="0" y="0"/>
              <a:chExt cx="812800" cy="812800"/>
            </a:xfrm>
          </p:grpSpPr>
          <p:sp>
            <p:nvSpPr>
              <p:cNvPr id="28" name="Freeform 31">
                <a:extLst>
                  <a:ext uri="{FF2B5EF4-FFF2-40B4-BE49-F238E27FC236}">
                    <a16:creationId xmlns:a16="http://schemas.microsoft.com/office/drawing/2014/main" id="{611A8923-9664-3624-C01D-9F8E317708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9" name="TextBox 32">
                <a:extLst>
                  <a:ext uri="{FF2B5EF4-FFF2-40B4-BE49-F238E27FC236}">
                    <a16:creationId xmlns:a16="http://schemas.microsoft.com/office/drawing/2014/main" id="{C5F751E0-A717-395C-1F2C-FE9AC0B0D117}"/>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04</a:t>
                </a:r>
              </a:p>
            </p:txBody>
          </p:sp>
        </p:grpSp>
        <p:sp>
          <p:nvSpPr>
            <p:cNvPr id="30" name="TextBox 29">
              <a:extLst>
                <a:ext uri="{FF2B5EF4-FFF2-40B4-BE49-F238E27FC236}">
                  <a16:creationId xmlns:a16="http://schemas.microsoft.com/office/drawing/2014/main" id="{17397BFE-B0C4-E13C-D90E-DB8FCB373F15}"/>
                </a:ext>
              </a:extLst>
            </p:cNvPr>
            <p:cNvSpPr txBox="1"/>
            <p:nvPr/>
          </p:nvSpPr>
          <p:spPr>
            <a:xfrm>
              <a:off x="3621988" y="6106885"/>
              <a:ext cx="4820956" cy="584775"/>
            </a:xfrm>
            <a:prstGeom prst="rect">
              <a:avLst/>
            </a:prstGeom>
            <a:noFill/>
          </p:spPr>
          <p:txBody>
            <a:bodyPr wrap="square">
              <a:spAutoFit/>
            </a:bodyPr>
            <a:lstStyle/>
            <a:p>
              <a:r>
                <a:rPr lang="en-US" sz="3200" b="1" dirty="0">
                  <a:solidFill>
                    <a:schemeClr val="bg1"/>
                  </a:solidFill>
                  <a:highlight>
                    <a:srgbClr val="6087B1"/>
                  </a:highlight>
                  <a:latin typeface="Franklin Gothic Heavy" panose="020B0903020102020204" pitchFamily="34" charset="0"/>
                  <a:ea typeface="Futura"/>
                  <a:cs typeface="Futura"/>
                  <a:sym typeface="Futura"/>
                </a:rPr>
                <a:t>SOLUTION APPROACH </a:t>
              </a:r>
              <a:endParaRPr lang="en-AS" sz="3200" dirty="0">
                <a:solidFill>
                  <a:schemeClr val="bg1"/>
                </a:solidFill>
                <a:highlight>
                  <a:srgbClr val="6087B1"/>
                </a:highlight>
              </a:endParaRPr>
            </a:p>
          </p:txBody>
        </p:sp>
        <p:sp>
          <p:nvSpPr>
            <p:cNvPr id="33" name="TextBox 32">
              <a:extLst>
                <a:ext uri="{FF2B5EF4-FFF2-40B4-BE49-F238E27FC236}">
                  <a16:creationId xmlns:a16="http://schemas.microsoft.com/office/drawing/2014/main" id="{937DFCD3-0E09-5EBF-FF7F-DC45E525FFD5}"/>
                </a:ext>
              </a:extLst>
            </p:cNvPr>
            <p:cNvSpPr txBox="1"/>
            <p:nvPr/>
          </p:nvSpPr>
          <p:spPr>
            <a:xfrm>
              <a:off x="3559538" y="7451787"/>
              <a:ext cx="4282811"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ea typeface="Futura"/>
                  <a:cs typeface="Futura"/>
                  <a:sym typeface="Futura"/>
                </a:rPr>
                <a:t>PROJECT PLANNING </a:t>
              </a:r>
              <a:endParaRPr lang="en-AS" sz="3200" dirty="0">
                <a:solidFill>
                  <a:schemeClr val="bg1"/>
                </a:solidFill>
              </a:endParaRPr>
            </a:p>
          </p:txBody>
        </p:sp>
      </p:grpSp>
      <p:sp>
        <p:nvSpPr>
          <p:cNvPr id="34" name="TextBox 33">
            <a:extLst>
              <a:ext uri="{FF2B5EF4-FFF2-40B4-BE49-F238E27FC236}">
                <a16:creationId xmlns:a16="http://schemas.microsoft.com/office/drawing/2014/main" id="{F37E60DA-904D-31C0-84E3-3665BAC5800C}"/>
              </a:ext>
            </a:extLst>
          </p:cNvPr>
          <p:cNvSpPr txBox="1"/>
          <p:nvPr/>
        </p:nvSpPr>
        <p:spPr>
          <a:xfrm>
            <a:off x="10158987" y="3854313"/>
            <a:ext cx="5672251"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DESIGN PHASE</a:t>
            </a:r>
          </a:p>
        </p:txBody>
      </p:sp>
      <p:grpSp>
        <p:nvGrpSpPr>
          <p:cNvPr id="12" name="Group 11">
            <a:extLst>
              <a:ext uri="{FF2B5EF4-FFF2-40B4-BE49-F238E27FC236}">
                <a16:creationId xmlns:a16="http://schemas.microsoft.com/office/drawing/2014/main" id="{8C6D1E72-F4EB-E302-9033-AD34AB043D3A}"/>
              </a:ext>
            </a:extLst>
          </p:cNvPr>
          <p:cNvGrpSpPr/>
          <p:nvPr/>
        </p:nvGrpSpPr>
        <p:grpSpPr>
          <a:xfrm>
            <a:off x="8727008" y="4921839"/>
            <a:ext cx="6769384" cy="2436346"/>
            <a:chOff x="9110705" y="7327589"/>
            <a:chExt cx="6312663" cy="2436346"/>
          </a:xfrm>
        </p:grpSpPr>
        <p:grpSp>
          <p:nvGrpSpPr>
            <p:cNvPr id="46" name="Group 30">
              <a:extLst>
                <a:ext uri="{FF2B5EF4-FFF2-40B4-BE49-F238E27FC236}">
                  <a16:creationId xmlns:a16="http://schemas.microsoft.com/office/drawing/2014/main" id="{F49E20CD-767B-28A2-0473-5D791807B99F}"/>
                </a:ext>
              </a:extLst>
            </p:cNvPr>
            <p:cNvGrpSpPr/>
            <p:nvPr/>
          </p:nvGrpSpPr>
          <p:grpSpPr>
            <a:xfrm>
              <a:off x="9110705" y="7327589"/>
              <a:ext cx="1043245" cy="1043245"/>
              <a:chOff x="0" y="0"/>
              <a:chExt cx="812800" cy="812800"/>
            </a:xfrm>
          </p:grpSpPr>
          <p:sp>
            <p:nvSpPr>
              <p:cNvPr id="54" name="Freeform 31">
                <a:extLst>
                  <a:ext uri="{FF2B5EF4-FFF2-40B4-BE49-F238E27FC236}">
                    <a16:creationId xmlns:a16="http://schemas.microsoft.com/office/drawing/2014/main" id="{E1F8965B-62B6-FFA3-7D1C-CB67B82993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5" name="TextBox 32">
                <a:extLst>
                  <a:ext uri="{FF2B5EF4-FFF2-40B4-BE49-F238E27FC236}">
                    <a16:creationId xmlns:a16="http://schemas.microsoft.com/office/drawing/2014/main" id="{6A656DAD-0016-29D7-E64A-A22139DA63EE}"/>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a:t>
                </a:r>
                <a:r>
                  <a:rPr lang="ar-EG" sz="3000" b="1" spc="300" dirty="0">
                    <a:latin typeface="Futura Bold"/>
                    <a:ea typeface="Futura Bold"/>
                    <a:cs typeface="Futura Bold"/>
                    <a:sym typeface="Futura Bold"/>
                  </a:rPr>
                  <a:t>8</a:t>
                </a:r>
                <a:endParaRPr lang="en-US" sz="3000" b="1" spc="300" dirty="0">
                  <a:latin typeface="Futura Bold"/>
                  <a:ea typeface="Futura Bold"/>
                  <a:cs typeface="Futura Bold"/>
                  <a:sym typeface="Futura Bold"/>
                </a:endParaRPr>
              </a:p>
            </p:txBody>
          </p:sp>
        </p:grpSp>
        <p:sp>
          <p:nvSpPr>
            <p:cNvPr id="5" name="TextBox 4">
              <a:extLst>
                <a:ext uri="{FF2B5EF4-FFF2-40B4-BE49-F238E27FC236}">
                  <a16:creationId xmlns:a16="http://schemas.microsoft.com/office/drawing/2014/main" id="{E16532F2-6CDD-E2F0-31BE-DA1B150AC5EC}"/>
                </a:ext>
              </a:extLst>
            </p:cNvPr>
            <p:cNvSpPr txBox="1"/>
            <p:nvPr/>
          </p:nvSpPr>
          <p:spPr>
            <a:xfrm>
              <a:off x="10401956" y="9179160"/>
              <a:ext cx="5021412" cy="584775"/>
            </a:xfrm>
            <a:prstGeom prst="rect">
              <a:avLst/>
            </a:prstGeom>
            <a:noFill/>
          </p:spPr>
          <p:txBody>
            <a:bodyPr wrap="square" rtlCol="0">
              <a:spAutoFit/>
            </a:bodyPr>
            <a:lstStyle/>
            <a:p>
              <a:endParaRPr lang="en-AS" sz="3200" b="1" dirty="0">
                <a:solidFill>
                  <a:srgbClr val="716B65"/>
                </a:solidFill>
                <a:highlight>
                  <a:srgbClr val="DFD3CA"/>
                </a:highlight>
                <a:latin typeface="Franklin Gothic Heavy" panose="020B0903020102020204" pitchFamily="34" charset="0"/>
              </a:endParaRPr>
            </a:p>
          </p:txBody>
        </p:sp>
      </p:grpSp>
      <p:sp>
        <p:nvSpPr>
          <p:cNvPr id="37" name="TextBox 36">
            <a:extLst>
              <a:ext uri="{FF2B5EF4-FFF2-40B4-BE49-F238E27FC236}">
                <a16:creationId xmlns:a16="http://schemas.microsoft.com/office/drawing/2014/main" id="{559D7155-3A63-B4F2-38DB-5650A6E67BC6}"/>
              </a:ext>
            </a:extLst>
          </p:cNvPr>
          <p:cNvSpPr txBox="1"/>
          <p:nvPr/>
        </p:nvSpPr>
        <p:spPr>
          <a:xfrm>
            <a:off x="10158987" y="5033661"/>
            <a:ext cx="6457172"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cs typeface="Futura"/>
                <a:sym typeface="Futura"/>
              </a:rPr>
              <a:t>IMPLEMENTATION PHASE</a:t>
            </a:r>
            <a:endParaRPr lang="en-AS" sz="1800" dirty="0">
              <a:solidFill>
                <a:schemeClr val="bg1"/>
              </a:solidFill>
            </a:endParaRPr>
          </a:p>
        </p:txBody>
      </p:sp>
      <p:sp>
        <p:nvSpPr>
          <p:cNvPr id="56" name="Freeform 31">
            <a:extLst>
              <a:ext uri="{FF2B5EF4-FFF2-40B4-BE49-F238E27FC236}">
                <a16:creationId xmlns:a16="http://schemas.microsoft.com/office/drawing/2014/main" id="{234BFAFC-7951-4950-892B-D2D33FFDAA02}"/>
              </a:ext>
            </a:extLst>
          </p:cNvPr>
          <p:cNvSpPr/>
          <p:nvPr/>
        </p:nvSpPr>
        <p:spPr>
          <a:xfrm>
            <a:off x="8837839" y="6017376"/>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8" name="TextBox 32">
            <a:extLst>
              <a:ext uri="{FF2B5EF4-FFF2-40B4-BE49-F238E27FC236}">
                <a16:creationId xmlns:a16="http://schemas.microsoft.com/office/drawing/2014/main" id="{A4D315E1-8453-48B8-A63A-2C70CE292FD2}"/>
              </a:ext>
            </a:extLst>
          </p:cNvPr>
          <p:cNvSpPr txBox="1"/>
          <p:nvPr/>
        </p:nvSpPr>
        <p:spPr>
          <a:xfrm>
            <a:off x="8935643" y="5956248"/>
            <a:ext cx="710381"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09</a:t>
            </a:r>
          </a:p>
        </p:txBody>
      </p:sp>
      <p:sp>
        <p:nvSpPr>
          <p:cNvPr id="59" name="TextBox 58">
            <a:extLst>
              <a:ext uri="{FF2B5EF4-FFF2-40B4-BE49-F238E27FC236}">
                <a16:creationId xmlns:a16="http://schemas.microsoft.com/office/drawing/2014/main" id="{8F6FCA30-3CE9-43C6-B165-28A8613ED766}"/>
              </a:ext>
            </a:extLst>
          </p:cNvPr>
          <p:cNvSpPr txBox="1"/>
          <p:nvPr/>
        </p:nvSpPr>
        <p:spPr>
          <a:xfrm>
            <a:off x="10305677" y="6231149"/>
            <a:ext cx="5672251"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Testing</a:t>
            </a:r>
          </a:p>
        </p:txBody>
      </p:sp>
      <p:grpSp>
        <p:nvGrpSpPr>
          <p:cNvPr id="70" name="Group 69">
            <a:extLst>
              <a:ext uri="{FF2B5EF4-FFF2-40B4-BE49-F238E27FC236}">
                <a16:creationId xmlns:a16="http://schemas.microsoft.com/office/drawing/2014/main" id="{CC756FE3-936A-476C-8094-82206B04C2EF}"/>
              </a:ext>
            </a:extLst>
          </p:cNvPr>
          <p:cNvGrpSpPr/>
          <p:nvPr/>
        </p:nvGrpSpPr>
        <p:grpSpPr>
          <a:xfrm>
            <a:off x="8909977" y="7198192"/>
            <a:ext cx="7239000" cy="1043245"/>
            <a:chOff x="9144000" y="4581087"/>
            <a:chExt cx="7239000" cy="1043245"/>
          </a:xfrm>
        </p:grpSpPr>
        <p:sp>
          <p:nvSpPr>
            <p:cNvPr id="71" name="TextBox 70">
              <a:extLst>
                <a:ext uri="{FF2B5EF4-FFF2-40B4-BE49-F238E27FC236}">
                  <a16:creationId xmlns:a16="http://schemas.microsoft.com/office/drawing/2014/main" id="{0D4E88A5-6ABC-48A7-9184-4CDF2F1E6E52}"/>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Conclusion &amp;Future Work</a:t>
              </a:r>
            </a:p>
          </p:txBody>
        </p:sp>
        <p:grpSp>
          <p:nvGrpSpPr>
            <p:cNvPr id="72" name="Group 30">
              <a:extLst>
                <a:ext uri="{FF2B5EF4-FFF2-40B4-BE49-F238E27FC236}">
                  <a16:creationId xmlns:a16="http://schemas.microsoft.com/office/drawing/2014/main" id="{8FF20B75-5E74-4C6A-B601-EADAD093DAE5}"/>
                </a:ext>
              </a:extLst>
            </p:cNvPr>
            <p:cNvGrpSpPr/>
            <p:nvPr/>
          </p:nvGrpSpPr>
          <p:grpSpPr>
            <a:xfrm>
              <a:off x="9144000" y="4581087"/>
              <a:ext cx="1043245" cy="1043245"/>
              <a:chOff x="0" y="0"/>
              <a:chExt cx="812800" cy="812800"/>
            </a:xfrm>
          </p:grpSpPr>
          <p:sp>
            <p:nvSpPr>
              <p:cNvPr id="73" name="Freeform 31">
                <a:extLst>
                  <a:ext uri="{FF2B5EF4-FFF2-40B4-BE49-F238E27FC236}">
                    <a16:creationId xmlns:a16="http://schemas.microsoft.com/office/drawing/2014/main" id="{EE14C376-CDBB-419E-A321-8FF2C535FB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74" name="TextBox 32">
                <a:extLst>
                  <a:ext uri="{FF2B5EF4-FFF2-40B4-BE49-F238E27FC236}">
                    <a16:creationId xmlns:a16="http://schemas.microsoft.com/office/drawing/2014/main" id="{0A55204C-0C00-40C7-9811-282DF76C7E43}"/>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10 </a:t>
                </a:r>
              </a:p>
            </p:txBody>
          </p:sp>
        </p:grpSp>
      </p:grpSp>
    </p:spTree>
    <p:extLst>
      <p:ext uri="{BB962C8B-B14F-4D97-AF65-F5344CB8AC3E}">
        <p14:creationId xmlns:p14="http://schemas.microsoft.com/office/powerpoint/2010/main" val="13513213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ppt_x"/>
                                          </p:val>
                                        </p:tav>
                                        <p:tav tm="100000">
                                          <p:val>
                                            <p:strVal val="#ppt_x"/>
                                          </p:val>
                                        </p:tav>
                                      </p:tavLst>
                                    </p:anim>
                                    <p:anim calcmode="lin" valueType="num">
                                      <p:cBhvr additive="base">
                                        <p:cTn id="32" dur="500" fill="hold"/>
                                        <p:tgtEl>
                                          <p:spTgt spid="5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ppt_x"/>
                                          </p:val>
                                        </p:tav>
                                        <p:tav tm="100000">
                                          <p:val>
                                            <p:strVal val="#ppt_x"/>
                                          </p:val>
                                        </p:tav>
                                      </p:tavLst>
                                    </p:anim>
                                    <p:anim calcmode="lin" valueType="num">
                                      <p:cBhvr additive="base">
                                        <p:cTn id="36" dur="500" fill="hold"/>
                                        <p:tgtEl>
                                          <p:spTgt spid="5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nodePh="1">
                                  <p:stCondLst>
                                    <p:cond delay="0"/>
                                  </p:stCondLst>
                                  <p:endCondLst>
                                    <p:cond evt="begin" delay="0">
                                      <p:tn val="37"/>
                                    </p:cond>
                                  </p:end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additive="base">
                                        <p:cTn id="71" dur="500" fill="hold"/>
                                        <p:tgtEl>
                                          <p:spTgt spid="56"/>
                                        </p:tgtEl>
                                        <p:attrNameLst>
                                          <p:attrName>ppt_x</p:attrName>
                                        </p:attrNameLst>
                                      </p:cBhvr>
                                      <p:tavLst>
                                        <p:tav tm="0">
                                          <p:val>
                                            <p:strVal val="#ppt_x"/>
                                          </p:val>
                                        </p:tav>
                                        <p:tav tm="100000">
                                          <p:val>
                                            <p:strVal val="#ppt_x"/>
                                          </p:val>
                                        </p:tav>
                                      </p:tavLst>
                                    </p:anim>
                                    <p:anim calcmode="lin" valueType="num">
                                      <p:cBhvr additive="base">
                                        <p:cTn id="72" dur="500" fill="hold"/>
                                        <p:tgtEl>
                                          <p:spTgt spid="5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 calcmode="lin" valueType="num">
                                      <p:cBhvr additive="base">
                                        <p:cTn id="75" dur="500" fill="hold"/>
                                        <p:tgtEl>
                                          <p:spTgt spid="58"/>
                                        </p:tgtEl>
                                        <p:attrNameLst>
                                          <p:attrName>ppt_x</p:attrName>
                                        </p:attrNameLst>
                                      </p:cBhvr>
                                      <p:tavLst>
                                        <p:tav tm="0">
                                          <p:val>
                                            <p:strVal val="#ppt_x"/>
                                          </p:val>
                                        </p:tav>
                                        <p:tav tm="100000">
                                          <p:val>
                                            <p:strVal val="#ppt_x"/>
                                          </p:val>
                                        </p:tav>
                                      </p:tavLst>
                                    </p:anim>
                                    <p:anim calcmode="lin" valueType="num">
                                      <p:cBhvr additive="base">
                                        <p:cTn id="76" dur="500" fill="hold"/>
                                        <p:tgtEl>
                                          <p:spTgt spid="5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500" fill="hold"/>
                                        <p:tgtEl>
                                          <p:spTgt spid="70"/>
                                        </p:tgtEl>
                                        <p:attrNameLst>
                                          <p:attrName>ppt_x</p:attrName>
                                        </p:attrNameLst>
                                      </p:cBhvr>
                                      <p:tavLst>
                                        <p:tav tm="0">
                                          <p:val>
                                            <p:strVal val="#ppt_x"/>
                                          </p:val>
                                        </p:tav>
                                        <p:tav tm="100000">
                                          <p:val>
                                            <p:strVal val="#ppt_x"/>
                                          </p:val>
                                        </p:tav>
                                      </p:tavLst>
                                    </p:anim>
                                    <p:anim calcmode="lin" valueType="num">
                                      <p:cBhvr additive="base">
                                        <p:cTn id="8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P spid="50" grpId="0" animBg="1"/>
      <p:bldP spid="17" grpId="0"/>
      <p:bldP spid="24" grpId="0" animBg="1"/>
      <p:bldP spid="25" grpId="0"/>
      <p:bldP spid="34" grpId="0"/>
      <p:bldP spid="37" grpId="0"/>
      <p:bldP spid="56" grpId="0" animBg="1"/>
      <p:bldP spid="58" grpId="0"/>
      <p:bldP spid="5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702552" y="0"/>
            <a:ext cx="3585448" cy="10287000"/>
            <a:chOff x="0" y="0"/>
            <a:chExt cx="555480" cy="1593725"/>
          </a:xfrm>
        </p:grpSpPr>
        <p:sp>
          <p:nvSpPr>
            <p:cNvPr id="3" name="Freeform 3"/>
            <p:cNvSpPr/>
            <p:nvPr/>
          </p:nvSpPr>
          <p:spPr>
            <a:xfrm>
              <a:off x="0" y="0"/>
              <a:ext cx="555480" cy="1593725"/>
            </a:xfrm>
            <a:custGeom>
              <a:avLst/>
              <a:gdLst/>
              <a:ahLst/>
              <a:cxnLst/>
              <a:rect l="l" t="t" r="r" b="b"/>
              <a:pathLst>
                <a:path w="555480" h="1593725">
                  <a:moveTo>
                    <a:pt x="0" y="0"/>
                  </a:moveTo>
                  <a:lnTo>
                    <a:pt x="555480" y="0"/>
                  </a:lnTo>
                  <a:lnTo>
                    <a:pt x="555480" y="1593725"/>
                  </a:lnTo>
                  <a:lnTo>
                    <a:pt x="0" y="1593725"/>
                  </a:lnTo>
                  <a:close/>
                </a:path>
              </a:pathLst>
            </a:custGeom>
            <a:blipFill>
              <a:blip r:embed="rId2"/>
              <a:stretch>
                <a:fillRect l="-75164" r="-2734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 name="Group 4"/>
          <p:cNvGrpSpPr/>
          <p:nvPr/>
        </p:nvGrpSpPr>
        <p:grpSpPr>
          <a:xfrm>
            <a:off x="1633" y="0"/>
            <a:ext cx="3585448" cy="10287000"/>
            <a:chOff x="0" y="0"/>
            <a:chExt cx="555480" cy="1593725"/>
          </a:xfrm>
        </p:grpSpPr>
        <p:sp>
          <p:nvSpPr>
            <p:cNvPr id="5" name="Freeform 5"/>
            <p:cNvSpPr/>
            <p:nvPr/>
          </p:nvSpPr>
          <p:spPr>
            <a:xfrm>
              <a:off x="0" y="0"/>
              <a:ext cx="555480" cy="1593725"/>
            </a:xfrm>
            <a:custGeom>
              <a:avLst/>
              <a:gdLst/>
              <a:ahLst/>
              <a:cxnLst/>
              <a:rect l="l" t="t" r="r" b="b"/>
              <a:pathLst>
                <a:path w="555480" h="1593725">
                  <a:moveTo>
                    <a:pt x="0" y="0"/>
                  </a:moveTo>
                  <a:lnTo>
                    <a:pt x="555480" y="0"/>
                  </a:lnTo>
                  <a:lnTo>
                    <a:pt x="555480" y="1593725"/>
                  </a:lnTo>
                  <a:lnTo>
                    <a:pt x="0" y="1593725"/>
                  </a:lnTo>
                  <a:close/>
                </a:path>
              </a:pathLst>
            </a:custGeom>
            <a:blipFill>
              <a:blip r:embed="rId3"/>
              <a:stretch>
                <a:fillRect l="-64763" r="-6476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p:cNvGrpSpPr/>
          <p:nvPr/>
        </p:nvGrpSpPr>
        <p:grpSpPr>
          <a:xfrm>
            <a:off x="2814784" y="6591300"/>
            <a:ext cx="1289040" cy="3144810"/>
            <a:chOff x="-20748" y="-28575"/>
            <a:chExt cx="812800" cy="1982950"/>
          </a:xfrm>
        </p:grpSpPr>
        <p:sp>
          <p:nvSpPr>
            <p:cNvPr id="7" name="Freeform 7"/>
            <p:cNvSpPr/>
            <p:nvPr/>
          </p:nvSpPr>
          <p:spPr>
            <a:xfrm>
              <a:off x="-20748" y="114157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Box 8"/>
            <p:cNvSpPr txBox="1"/>
            <p:nvPr/>
          </p:nvSpPr>
          <p:spPr>
            <a:xfrm>
              <a:off x="76200" y="-28575"/>
              <a:ext cx="660400" cy="765175"/>
            </a:xfrm>
            <a:prstGeom prst="rect">
              <a:avLst/>
            </a:prstGeom>
          </p:spPr>
          <p:txBody>
            <a:bodyPr lIns="50800" tIns="50800" rIns="50800" bIns="50800" rtlCol="0" anchor="ctr"/>
            <a:lstStyle/>
            <a:p>
              <a:pPr marL="0" marR="0" lvl="0" indent="0" algn="ctr" defTabSz="914400" rtl="0" eaLnBrk="1" fontAlgn="auto" latinLnBrk="0" hangingPunct="1">
                <a:lnSpc>
                  <a:spcPts val="36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oup 9"/>
          <p:cNvGrpSpPr/>
          <p:nvPr/>
        </p:nvGrpSpPr>
        <p:grpSpPr>
          <a:xfrm>
            <a:off x="13868400" y="5084"/>
            <a:ext cx="1276221" cy="127622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1"/>
            <p:cNvSpPr txBox="1"/>
            <p:nvPr/>
          </p:nvSpPr>
          <p:spPr>
            <a:xfrm>
              <a:off x="76200" y="-28575"/>
              <a:ext cx="660400" cy="765175"/>
            </a:xfrm>
            <a:prstGeom prst="rect">
              <a:avLst/>
            </a:prstGeom>
          </p:spPr>
          <p:txBody>
            <a:bodyPr lIns="50800" tIns="50800" rIns="50800" bIns="50800" rtlCol="0" anchor="ctr"/>
            <a:lstStyle/>
            <a:p>
              <a:pPr marL="0" marR="0" lvl="0" indent="0" algn="ctr" defTabSz="914400" rtl="0" eaLnBrk="1" fontAlgn="auto" latinLnBrk="0" hangingPunct="1">
                <a:lnSpc>
                  <a:spcPts val="36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12"/>
          <p:cNvSpPr txBox="1"/>
          <p:nvPr/>
        </p:nvSpPr>
        <p:spPr>
          <a:xfrm>
            <a:off x="4484444" y="699731"/>
            <a:ext cx="9300885" cy="2266005"/>
          </a:xfrm>
          <a:prstGeom prst="rect">
            <a:avLst/>
          </a:prstGeom>
        </p:spPr>
        <p:txBody>
          <a:bodyPr lIns="0" tIns="0" rIns="0" bIns="0" rtlCol="0" anchor="t">
            <a:spAutoFit/>
          </a:bodyPr>
          <a:lstStyle/>
          <a:p>
            <a:pPr algn="ctr">
              <a:lnSpc>
                <a:spcPts val="8960"/>
              </a:lnSpc>
              <a:defRPr/>
            </a:pPr>
            <a:r>
              <a:rPr lang="en-US" sz="6600" b="1" dirty="0">
                <a:solidFill>
                  <a:schemeClr val="bg1"/>
                </a:solidFill>
                <a:latin typeface="Franklin Gothic Heavy" panose="020B0903020102020204" pitchFamily="34" charset="0"/>
                <a:ea typeface="Futura"/>
                <a:cs typeface="Futura"/>
                <a:sym typeface="Futura"/>
              </a:rPr>
              <a:t>SOLUTION APPROACH</a:t>
            </a:r>
          </a:p>
          <a:p>
            <a:pPr marL="0" marR="0" lvl="0" indent="0" algn="ctr" defTabSz="914400" rtl="0" eaLnBrk="1" fontAlgn="auto" latinLnBrk="0" hangingPunct="1">
              <a:lnSpc>
                <a:spcPts val="8960"/>
              </a:lnSpc>
              <a:spcBef>
                <a:spcPts val="0"/>
              </a:spcBef>
              <a:spcAft>
                <a:spcPts val="0"/>
              </a:spcAft>
              <a:buClrTx/>
              <a:buSzTx/>
              <a:buFontTx/>
              <a:buNone/>
              <a:tabLst/>
              <a:defRPr/>
            </a:pPr>
            <a:endParaRPr kumimoji="0" lang="en-US" sz="6400" b="0" i="0" u="none" strike="noStrike" kern="1200" cap="none" spc="320" normalizeH="0" baseline="0" noProof="0" dirty="0">
              <a:ln>
                <a:noFill/>
              </a:ln>
              <a:solidFill>
                <a:schemeClr val="bg1"/>
              </a:solidFill>
              <a:effectLst/>
              <a:uLnTx/>
              <a:uFillTx/>
              <a:latin typeface="League Spartan"/>
              <a:ea typeface="League Spartan"/>
              <a:cs typeface="League Spartan"/>
              <a:sym typeface="League Spartan"/>
            </a:endParaRPr>
          </a:p>
        </p:txBody>
      </p:sp>
      <p:sp>
        <p:nvSpPr>
          <p:cNvPr id="15" name="TextBox 15"/>
          <p:cNvSpPr txBox="1"/>
          <p:nvPr/>
        </p:nvSpPr>
        <p:spPr>
          <a:xfrm>
            <a:off x="4520900" y="7624109"/>
            <a:ext cx="9264428" cy="369012"/>
          </a:xfrm>
          <a:prstGeom prst="rect">
            <a:avLst/>
          </a:prstGeom>
        </p:spPr>
        <p:txBody>
          <a:bodyPr lIns="0" tIns="0" rIns="0" bIns="0" rtlCol="0" anchor="t">
            <a:spAutoFit/>
          </a:bodyPr>
          <a:lstStyle/>
          <a:p>
            <a:pPr marL="0" marR="0" lvl="0" indent="0" algn="just" defTabSz="914400" rtl="0" eaLnBrk="1" fontAlgn="auto" latinLnBrk="0" hangingPunct="1">
              <a:lnSpc>
                <a:spcPts val="3335"/>
              </a:lnSpc>
              <a:spcBef>
                <a:spcPts val="0"/>
              </a:spcBef>
              <a:spcAft>
                <a:spcPts val="0"/>
              </a:spcAft>
              <a:buClrTx/>
              <a:buSzTx/>
              <a:buFontTx/>
              <a:buNone/>
              <a:tabLst/>
              <a:defRPr/>
            </a:pPr>
            <a:r>
              <a:rPr kumimoji="0" lang="en-US" sz="2300" b="0" i="0" u="none" strike="noStrike" kern="1200" cap="none" spc="115" normalizeH="0" baseline="0" noProof="0" dirty="0">
                <a:ln>
                  <a:noFill/>
                </a:ln>
                <a:solidFill>
                  <a:srgbClr val="302D2A"/>
                </a:solidFill>
                <a:effectLst/>
                <a:uLnTx/>
                <a:uFillTx/>
                <a:latin typeface="Futura"/>
                <a:ea typeface="Futura"/>
                <a:cs typeface="Futura"/>
                <a:sym typeface="Futura"/>
              </a:rPr>
              <a:t>.</a:t>
            </a:r>
          </a:p>
        </p:txBody>
      </p:sp>
      <p:sp>
        <p:nvSpPr>
          <p:cNvPr id="17" name="AutoShape 17"/>
          <p:cNvSpPr/>
          <p:nvPr/>
        </p:nvSpPr>
        <p:spPr>
          <a:xfrm>
            <a:off x="3595379" y="2010241"/>
            <a:ext cx="11115471" cy="0"/>
          </a:xfrm>
          <a:prstGeom prst="line">
            <a:avLst/>
          </a:prstGeom>
          <a:ln w="19050" cap="flat">
            <a:solidFill>
              <a:srgbClr val="6E6256"/>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2AA2A1F7-8C79-B25B-AC8B-141F7B74B14A}"/>
              </a:ext>
            </a:extLst>
          </p:cNvPr>
          <p:cNvSpPr txBox="1"/>
          <p:nvPr/>
        </p:nvSpPr>
        <p:spPr>
          <a:xfrm>
            <a:off x="4147092" y="2662891"/>
            <a:ext cx="9264428" cy="6309420"/>
          </a:xfrm>
          <a:prstGeom prst="rect">
            <a:avLst/>
          </a:prstGeom>
          <a:noFill/>
        </p:spPr>
        <p:txBody>
          <a:bodyPr wrap="square" rtlCol="0">
            <a:spAutoFit/>
          </a:bodyPr>
          <a:lstStyle/>
          <a:p>
            <a:endParaRPr lang="en-US" sz="2000" dirty="0">
              <a:solidFill>
                <a:schemeClr val="bg1"/>
              </a:solidFill>
            </a:endParaRPr>
          </a:p>
          <a:p>
            <a:pPr marL="285750" indent="-285750" algn="just">
              <a:lnSpc>
                <a:spcPct val="150000"/>
              </a:lnSpc>
              <a:buFont typeface="Arial" panose="020B0604020202020204" pitchFamily="34" charset="0"/>
              <a:buChar char="•"/>
            </a:pPr>
            <a:r>
              <a:rPr lang="en-US" sz="3200" b="1" dirty="0">
                <a:solidFill>
                  <a:schemeClr val="bg1"/>
                </a:solidFill>
              </a:rPr>
              <a:t>Facilitating The Shopping Process And Saving Time</a:t>
            </a:r>
            <a:endParaRPr lang="ar-EG" sz="3200" b="1" dirty="0">
              <a:solidFill>
                <a:schemeClr val="bg1"/>
              </a:solidFill>
            </a:endParaRPr>
          </a:p>
          <a:p>
            <a:pPr marL="285750" indent="-285750" algn="just">
              <a:lnSpc>
                <a:spcPct val="150000"/>
              </a:lnSpc>
              <a:buFont typeface="Arial" panose="020B0604020202020204" pitchFamily="34" charset="0"/>
              <a:buChar char="•"/>
            </a:pPr>
            <a:r>
              <a:rPr lang="en-US" sz="3200" b="1" dirty="0">
                <a:solidFill>
                  <a:schemeClr val="bg1"/>
                </a:solidFill>
              </a:rPr>
              <a:t>The customer can access and see the review for the product</a:t>
            </a:r>
          </a:p>
          <a:p>
            <a:pPr marL="285750" indent="-285750" algn="just">
              <a:lnSpc>
                <a:spcPct val="150000"/>
              </a:lnSpc>
              <a:buFont typeface="Arial" panose="020B0604020202020204" pitchFamily="34" charset="0"/>
              <a:buChar char="•"/>
            </a:pPr>
            <a:r>
              <a:rPr lang="en-US" sz="3200" b="1" dirty="0">
                <a:solidFill>
                  <a:schemeClr val="bg1"/>
                </a:solidFill>
              </a:rPr>
              <a:t>Enhancing filtering and search functionality for easier product discovery.</a:t>
            </a:r>
          </a:p>
          <a:p>
            <a:pPr marL="285750" indent="-285750">
              <a:lnSpc>
                <a:spcPct val="150000"/>
              </a:lnSpc>
              <a:buFont typeface="Arial" panose="020B0604020202020204" pitchFamily="34" charset="0"/>
              <a:buChar char="•"/>
            </a:pPr>
            <a:endParaRPr lang="en-US" sz="3200" b="1" dirty="0">
              <a:solidFill>
                <a:schemeClr val="bg1"/>
              </a:solidFill>
            </a:endParaRPr>
          </a:p>
          <a:p>
            <a:pPr marL="285750" indent="-285750">
              <a:buFont typeface="Arial" panose="020B0604020202020204" pitchFamily="34" charset="0"/>
              <a:buChar char="•"/>
            </a:pPr>
            <a:endParaRPr lang="ar-EG" sz="3200" b="1" dirty="0">
              <a:solidFill>
                <a:schemeClr val="bg1"/>
              </a:solidFill>
            </a:endParaRPr>
          </a:p>
          <a:p>
            <a:endParaRPr lang="en-US" sz="3200" dirty="0">
              <a:solidFill>
                <a:schemeClr val="bg1"/>
              </a:solidFill>
            </a:endParaRPr>
          </a:p>
          <a:p>
            <a:pPr marL="285750" indent="-285750">
              <a:buFont typeface="Arial" panose="020B0604020202020204" pitchFamily="34" charset="0"/>
              <a:buChar char="•"/>
            </a:pPr>
            <a:endParaRPr lang="en-US" sz="3200" dirty="0">
              <a:solidFill>
                <a:schemeClr val="bg1"/>
              </a:solidFill>
            </a:endParaRPr>
          </a:p>
        </p:txBody>
      </p:sp>
    </p:spTree>
    <p:extLst>
      <p:ext uri="{BB962C8B-B14F-4D97-AF65-F5344CB8AC3E}">
        <p14:creationId xmlns:p14="http://schemas.microsoft.com/office/powerpoint/2010/main" val="24971256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623C2-4216-6DD5-E3BA-8FCC7F54470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9CE25E1-DC45-9654-10B9-E47076799FF4}"/>
              </a:ext>
            </a:extLst>
          </p:cNvPr>
          <p:cNvGrpSpPr/>
          <p:nvPr/>
        </p:nvGrpSpPr>
        <p:grpSpPr>
          <a:xfrm rot="5400000">
            <a:off x="12066943" y="-4670943"/>
            <a:ext cx="1040226" cy="11401888"/>
            <a:chOff x="0" y="0"/>
            <a:chExt cx="660400" cy="7238623"/>
          </a:xfrm>
        </p:grpSpPr>
        <p:sp>
          <p:nvSpPr>
            <p:cNvPr id="3" name="Freeform 3">
              <a:extLst>
                <a:ext uri="{FF2B5EF4-FFF2-40B4-BE49-F238E27FC236}">
                  <a16:creationId xmlns:a16="http://schemas.microsoft.com/office/drawing/2014/main" id="{3335BEC8-AE9A-F414-AAD2-0AF62EE9C25B}"/>
                </a:ext>
              </a:extLst>
            </p:cNvPr>
            <p:cNvSpPr/>
            <p:nvPr/>
          </p:nvSpPr>
          <p:spPr>
            <a:xfrm>
              <a:off x="0" y="0"/>
              <a:ext cx="660400" cy="7238623"/>
            </a:xfrm>
            <a:custGeom>
              <a:avLst/>
              <a:gdLst/>
              <a:ahLst/>
              <a:cxnLst/>
              <a:rect l="l" t="t" r="r" b="b"/>
              <a:pathLst>
                <a:path w="660400" h="7238623">
                  <a:moveTo>
                    <a:pt x="220252" y="7219554"/>
                  </a:moveTo>
                  <a:cubicBezTo>
                    <a:pt x="254109" y="7231068"/>
                    <a:pt x="292600" y="7238623"/>
                    <a:pt x="330378" y="7238623"/>
                  </a:cubicBezTo>
                  <a:cubicBezTo>
                    <a:pt x="368157" y="7238623"/>
                    <a:pt x="404509" y="7232146"/>
                    <a:pt x="438009" y="7220632"/>
                  </a:cubicBezTo>
                  <a:cubicBezTo>
                    <a:pt x="438723" y="7220272"/>
                    <a:pt x="439435" y="7220272"/>
                    <a:pt x="440148" y="7219914"/>
                  </a:cubicBezTo>
                  <a:cubicBezTo>
                    <a:pt x="565955" y="7173858"/>
                    <a:pt x="658618" y="7052244"/>
                    <a:pt x="660400" y="6767385"/>
                  </a:cubicBezTo>
                  <a:lnTo>
                    <a:pt x="660400" y="0"/>
                  </a:lnTo>
                  <a:lnTo>
                    <a:pt x="0" y="0"/>
                  </a:lnTo>
                  <a:lnTo>
                    <a:pt x="0" y="6762363"/>
                  </a:lnTo>
                  <a:cubicBezTo>
                    <a:pt x="1782" y="7052963"/>
                    <a:pt x="93019" y="7174578"/>
                    <a:pt x="220252" y="7219554"/>
                  </a:cubicBezTo>
                  <a:close/>
                </a:path>
              </a:pathLst>
            </a:custGeom>
            <a:solidFill>
              <a:srgbClr val="EFF4F7">
                <a:alpha val="87051"/>
              </a:srgbClr>
            </a:solidFill>
          </p:spPr>
          <p:txBody>
            <a:bodyPr/>
            <a:lstStyle/>
            <a:p>
              <a:pPr marL="0" algn="r" defTabSz="914400" rtl="1" eaLnBrk="1" latinLnBrk="0" hangingPunct="1"/>
              <a:endParaRPr lang="en-AS" dirty="0"/>
            </a:p>
          </p:txBody>
        </p:sp>
        <p:sp>
          <p:nvSpPr>
            <p:cNvPr id="4" name="TextBox 4">
              <a:extLst>
                <a:ext uri="{FF2B5EF4-FFF2-40B4-BE49-F238E27FC236}">
                  <a16:creationId xmlns:a16="http://schemas.microsoft.com/office/drawing/2014/main" id="{9564BA28-CA38-04FE-223F-D4D09C9C17B9}"/>
                </a:ext>
              </a:extLst>
            </p:cNvPr>
            <p:cNvSpPr txBox="1"/>
            <p:nvPr/>
          </p:nvSpPr>
          <p:spPr>
            <a:xfrm>
              <a:off x="0" y="-104775"/>
              <a:ext cx="660400" cy="7216398"/>
            </a:xfrm>
            <a:prstGeom prst="rect">
              <a:avLst/>
            </a:prstGeom>
          </p:spPr>
          <p:txBody>
            <a:bodyPr lIns="50800" tIns="50800" rIns="50800" bIns="50800" rtlCol="0" anchor="ctr"/>
            <a:lstStyle/>
            <a:p>
              <a:pPr marL="0" algn="ctr" defTabSz="914400" rtl="1" eaLnBrk="1" latinLnBrk="0" hangingPunct="1">
                <a:lnSpc>
                  <a:spcPts val="3640"/>
                </a:lnSpc>
              </a:pPr>
              <a:endParaRPr/>
            </a:p>
          </p:txBody>
        </p:sp>
      </p:grpSp>
      <p:sp>
        <p:nvSpPr>
          <p:cNvPr id="32" name="TextBox 32">
            <a:extLst>
              <a:ext uri="{FF2B5EF4-FFF2-40B4-BE49-F238E27FC236}">
                <a16:creationId xmlns:a16="http://schemas.microsoft.com/office/drawing/2014/main" id="{9020AEFE-BDA8-E08B-2B6E-FAB3859B9766}"/>
              </a:ext>
            </a:extLst>
          </p:cNvPr>
          <p:cNvSpPr txBox="1"/>
          <p:nvPr/>
        </p:nvSpPr>
        <p:spPr>
          <a:xfrm>
            <a:off x="2320202" y="8230227"/>
            <a:ext cx="847637" cy="1006568"/>
          </a:xfrm>
          <a:prstGeom prst="rect">
            <a:avLst/>
          </a:prstGeom>
        </p:spPr>
        <p:txBody>
          <a:bodyPr lIns="50800" tIns="50800" rIns="50800" bIns="50800" rtlCol="0" anchor="ctr"/>
          <a:lstStyle/>
          <a:p>
            <a:pPr algn="ctr">
              <a:lnSpc>
                <a:spcPts val="4200"/>
              </a:lnSpc>
            </a:pPr>
            <a:endParaRPr lang="en-US" sz="3000" b="1" spc="300" dirty="0">
              <a:solidFill>
                <a:srgbClr val="716B65"/>
              </a:solidFill>
              <a:latin typeface="Futura Bold"/>
              <a:ea typeface="Futura Bold"/>
              <a:cs typeface="Futura Bold"/>
              <a:sym typeface="Futura Bold"/>
            </a:endParaRPr>
          </a:p>
        </p:txBody>
      </p:sp>
      <p:sp>
        <p:nvSpPr>
          <p:cNvPr id="36" name="TextBox 36">
            <a:extLst>
              <a:ext uri="{FF2B5EF4-FFF2-40B4-BE49-F238E27FC236}">
                <a16:creationId xmlns:a16="http://schemas.microsoft.com/office/drawing/2014/main" id="{30C988B9-724D-A0D8-195E-625214EA402F}"/>
              </a:ext>
            </a:extLst>
          </p:cNvPr>
          <p:cNvSpPr txBox="1"/>
          <p:nvPr/>
        </p:nvSpPr>
        <p:spPr>
          <a:xfrm>
            <a:off x="421059" y="567038"/>
            <a:ext cx="8722941" cy="1278389"/>
          </a:xfrm>
          <a:prstGeom prst="rect">
            <a:avLst/>
          </a:prstGeom>
        </p:spPr>
        <p:txBody>
          <a:bodyPr lIns="0" tIns="0" rIns="0" bIns="0" rtlCol="0" anchor="t">
            <a:spAutoFit/>
          </a:bodyPr>
          <a:lstStyle/>
          <a:p>
            <a:pPr marL="0" lvl="0" indent="0" algn="l">
              <a:lnSpc>
                <a:spcPts val="9944"/>
              </a:lnSpc>
            </a:pPr>
            <a:r>
              <a:rPr lang="en-US" sz="8800" spc="440" dirty="0">
                <a:solidFill>
                  <a:schemeClr val="bg1"/>
                </a:solidFill>
                <a:latin typeface="League Spartan"/>
                <a:ea typeface="League Spartan"/>
                <a:cs typeface="League Spartan"/>
                <a:sym typeface="League Spartan"/>
              </a:rPr>
              <a:t>AGENDA</a:t>
            </a:r>
          </a:p>
        </p:txBody>
      </p:sp>
      <p:grpSp>
        <p:nvGrpSpPr>
          <p:cNvPr id="47" name="Group 47">
            <a:extLst>
              <a:ext uri="{FF2B5EF4-FFF2-40B4-BE49-F238E27FC236}">
                <a16:creationId xmlns:a16="http://schemas.microsoft.com/office/drawing/2014/main" id="{227A0D6B-961C-B18C-7371-53214E7E6569}"/>
              </a:ext>
            </a:extLst>
          </p:cNvPr>
          <p:cNvGrpSpPr/>
          <p:nvPr/>
        </p:nvGrpSpPr>
        <p:grpSpPr>
          <a:xfrm>
            <a:off x="16629718" y="1004635"/>
            <a:ext cx="2724448" cy="2724448"/>
            <a:chOff x="0" y="0"/>
            <a:chExt cx="812800" cy="812800"/>
          </a:xfrm>
        </p:grpSpPr>
        <p:sp>
          <p:nvSpPr>
            <p:cNvPr id="48" name="Freeform 48">
              <a:extLst>
                <a:ext uri="{FF2B5EF4-FFF2-40B4-BE49-F238E27FC236}">
                  <a16:creationId xmlns:a16="http://schemas.microsoft.com/office/drawing/2014/main" id="{39C6ECB6-D543-606E-ACCA-2078A4C2511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49" name="TextBox 49">
              <a:extLst>
                <a:ext uri="{FF2B5EF4-FFF2-40B4-BE49-F238E27FC236}">
                  <a16:creationId xmlns:a16="http://schemas.microsoft.com/office/drawing/2014/main" id="{B6BE17D3-F0ED-775D-9682-26DBA0817A12}"/>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50" name="AutoShape 50">
            <a:extLst>
              <a:ext uri="{FF2B5EF4-FFF2-40B4-BE49-F238E27FC236}">
                <a16:creationId xmlns:a16="http://schemas.microsoft.com/office/drawing/2014/main" id="{7989EF3A-C4C4-BC3B-0B0C-EB809D3D83FF}"/>
              </a:ext>
            </a:extLst>
          </p:cNvPr>
          <p:cNvSpPr/>
          <p:nvPr/>
        </p:nvSpPr>
        <p:spPr>
          <a:xfrm>
            <a:off x="0" y="9818173"/>
            <a:ext cx="11401888" cy="0"/>
          </a:xfrm>
          <a:prstGeom prst="line">
            <a:avLst/>
          </a:prstGeom>
          <a:ln w="19050" cap="flat">
            <a:solidFill>
              <a:schemeClr val="bg1"/>
            </a:solidFill>
            <a:prstDash val="solid"/>
            <a:headEnd type="none" w="sm" len="sm"/>
            <a:tailEnd type="none" w="sm" len="sm"/>
          </a:ln>
        </p:spPr>
        <p:txBody>
          <a:bodyPr/>
          <a:lstStyle/>
          <a:p>
            <a:endParaRPr lang="en-AS" dirty="0"/>
          </a:p>
        </p:txBody>
      </p:sp>
      <p:grpSp>
        <p:nvGrpSpPr>
          <p:cNvPr id="51" name="Group 51">
            <a:extLst>
              <a:ext uri="{FF2B5EF4-FFF2-40B4-BE49-F238E27FC236}">
                <a16:creationId xmlns:a16="http://schemas.microsoft.com/office/drawing/2014/main" id="{D74DFA80-A242-2101-7EE6-FE2B52E931BC}"/>
              </a:ext>
            </a:extLst>
          </p:cNvPr>
          <p:cNvGrpSpPr/>
          <p:nvPr/>
        </p:nvGrpSpPr>
        <p:grpSpPr>
          <a:xfrm>
            <a:off x="228600" y="9312710"/>
            <a:ext cx="1209546" cy="1209546"/>
            <a:chOff x="0" y="0"/>
            <a:chExt cx="812800" cy="812800"/>
          </a:xfrm>
        </p:grpSpPr>
        <p:sp>
          <p:nvSpPr>
            <p:cNvPr id="52" name="Freeform 52">
              <a:extLst>
                <a:ext uri="{FF2B5EF4-FFF2-40B4-BE49-F238E27FC236}">
                  <a16:creationId xmlns:a16="http://schemas.microsoft.com/office/drawing/2014/main" id="{B5CBDB22-510D-4560-E7F1-6D8364AB8C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53" name="TextBox 53">
              <a:extLst>
                <a:ext uri="{FF2B5EF4-FFF2-40B4-BE49-F238E27FC236}">
                  <a16:creationId xmlns:a16="http://schemas.microsoft.com/office/drawing/2014/main" id="{76DB54A4-7582-BA13-5364-1EB1D7AC120E}"/>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17" name="TextBox 32">
            <a:extLst>
              <a:ext uri="{FF2B5EF4-FFF2-40B4-BE49-F238E27FC236}">
                <a16:creationId xmlns:a16="http://schemas.microsoft.com/office/drawing/2014/main" id="{2DF1DDE5-7CA8-05B6-1C74-009B5E69F8A4}"/>
              </a:ext>
            </a:extLst>
          </p:cNvPr>
          <p:cNvSpPr txBox="1"/>
          <p:nvPr/>
        </p:nvSpPr>
        <p:spPr>
          <a:xfrm>
            <a:off x="2441060" y="9763935"/>
            <a:ext cx="847637" cy="1006568"/>
          </a:xfrm>
          <a:prstGeom prst="rect">
            <a:avLst/>
          </a:prstGeom>
        </p:spPr>
        <p:txBody>
          <a:bodyPr lIns="50800" tIns="50800" rIns="50800" bIns="50800" rtlCol="0" anchor="ctr"/>
          <a:lstStyle/>
          <a:p>
            <a:pPr algn="ctr">
              <a:lnSpc>
                <a:spcPts val="4200"/>
              </a:lnSpc>
            </a:pPr>
            <a:endParaRPr lang="en-US" sz="3000" b="1" spc="300" dirty="0">
              <a:solidFill>
                <a:srgbClr val="FDF7E4"/>
              </a:solidFill>
              <a:latin typeface="Futura Bold"/>
              <a:ea typeface="Futura Bold"/>
              <a:cs typeface="Futura Bold"/>
              <a:sym typeface="Futura Bold"/>
            </a:endParaRPr>
          </a:p>
        </p:txBody>
      </p:sp>
      <p:grpSp>
        <p:nvGrpSpPr>
          <p:cNvPr id="31" name="Group 30">
            <a:extLst>
              <a:ext uri="{FF2B5EF4-FFF2-40B4-BE49-F238E27FC236}">
                <a16:creationId xmlns:a16="http://schemas.microsoft.com/office/drawing/2014/main" id="{589B434B-C282-4215-8439-FC739878142D}"/>
              </a:ext>
            </a:extLst>
          </p:cNvPr>
          <p:cNvGrpSpPr/>
          <p:nvPr/>
        </p:nvGrpSpPr>
        <p:grpSpPr>
          <a:xfrm>
            <a:off x="1070405" y="7318638"/>
            <a:ext cx="7589368" cy="1043245"/>
            <a:chOff x="9138154" y="3286434"/>
            <a:chExt cx="7589368" cy="1043245"/>
          </a:xfrm>
        </p:grpSpPr>
        <p:sp>
          <p:nvSpPr>
            <p:cNvPr id="45" name="TextBox 45">
              <a:extLst>
                <a:ext uri="{FF2B5EF4-FFF2-40B4-BE49-F238E27FC236}">
                  <a16:creationId xmlns:a16="http://schemas.microsoft.com/office/drawing/2014/main" id="{493437D4-463B-574A-FF8D-23081F75BA4A}"/>
                </a:ext>
              </a:extLst>
            </p:cNvPr>
            <p:cNvSpPr txBox="1"/>
            <p:nvPr/>
          </p:nvSpPr>
          <p:spPr>
            <a:xfrm>
              <a:off x="10537790" y="3566459"/>
              <a:ext cx="6189732" cy="461665"/>
            </a:xfrm>
            <a:prstGeom prst="rect">
              <a:avLst/>
            </a:prstGeom>
          </p:spPr>
          <p:txBody>
            <a:bodyPr wrap="square"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SURVEY &amp; LITERATURE REVIEW</a:t>
              </a:r>
            </a:p>
          </p:txBody>
        </p:sp>
        <p:grpSp>
          <p:nvGrpSpPr>
            <p:cNvPr id="13" name="Group 30">
              <a:extLst>
                <a:ext uri="{FF2B5EF4-FFF2-40B4-BE49-F238E27FC236}">
                  <a16:creationId xmlns:a16="http://schemas.microsoft.com/office/drawing/2014/main" id="{32A963B3-F2B8-CD30-135A-1B79C5F5F4C9}"/>
                </a:ext>
              </a:extLst>
            </p:cNvPr>
            <p:cNvGrpSpPr/>
            <p:nvPr/>
          </p:nvGrpSpPr>
          <p:grpSpPr>
            <a:xfrm>
              <a:off x="9138154" y="3286434"/>
              <a:ext cx="1043245" cy="1043245"/>
              <a:chOff x="0" y="0"/>
              <a:chExt cx="812800" cy="812800"/>
            </a:xfrm>
          </p:grpSpPr>
          <p:sp>
            <p:nvSpPr>
              <p:cNvPr id="14" name="Freeform 31">
                <a:extLst>
                  <a:ext uri="{FF2B5EF4-FFF2-40B4-BE49-F238E27FC236}">
                    <a16:creationId xmlns:a16="http://schemas.microsoft.com/office/drawing/2014/main" id="{EA74F7A0-46D1-5794-E4FC-1DE7902F44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5" name="TextBox 32">
                <a:extLst>
                  <a:ext uri="{FF2B5EF4-FFF2-40B4-BE49-F238E27FC236}">
                    <a16:creationId xmlns:a16="http://schemas.microsoft.com/office/drawing/2014/main" id="{C57ECC4F-7C77-1DA9-C531-A4C6ECF4194B}"/>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05</a:t>
                </a:r>
              </a:p>
            </p:txBody>
          </p:sp>
        </p:grpSp>
      </p:grpSp>
      <p:grpSp>
        <p:nvGrpSpPr>
          <p:cNvPr id="35" name="Group 34">
            <a:extLst>
              <a:ext uri="{FF2B5EF4-FFF2-40B4-BE49-F238E27FC236}">
                <a16:creationId xmlns:a16="http://schemas.microsoft.com/office/drawing/2014/main" id="{EC394885-C13A-40BD-ACA4-AC1E877E46B4}"/>
              </a:ext>
            </a:extLst>
          </p:cNvPr>
          <p:cNvGrpSpPr/>
          <p:nvPr/>
        </p:nvGrpSpPr>
        <p:grpSpPr>
          <a:xfrm>
            <a:off x="8659773" y="2268869"/>
            <a:ext cx="7239000" cy="1043245"/>
            <a:chOff x="9144000" y="4581087"/>
            <a:chExt cx="7239000" cy="1043245"/>
          </a:xfrm>
        </p:grpSpPr>
        <p:sp>
          <p:nvSpPr>
            <p:cNvPr id="57" name="TextBox 56">
              <a:extLst>
                <a:ext uri="{FF2B5EF4-FFF2-40B4-BE49-F238E27FC236}">
                  <a16:creationId xmlns:a16="http://schemas.microsoft.com/office/drawing/2014/main" id="{9FA4FF46-5C4D-A9FA-9A94-265093F528C3}"/>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ANALYSIS PHASE</a:t>
              </a:r>
            </a:p>
          </p:txBody>
        </p:sp>
        <p:grpSp>
          <p:nvGrpSpPr>
            <p:cNvPr id="16" name="Group 30">
              <a:extLst>
                <a:ext uri="{FF2B5EF4-FFF2-40B4-BE49-F238E27FC236}">
                  <a16:creationId xmlns:a16="http://schemas.microsoft.com/office/drawing/2014/main" id="{143076A1-481F-3ACB-86AF-1F90693F6347}"/>
                </a:ext>
              </a:extLst>
            </p:cNvPr>
            <p:cNvGrpSpPr/>
            <p:nvPr/>
          </p:nvGrpSpPr>
          <p:grpSpPr>
            <a:xfrm>
              <a:off x="9144000" y="4581087"/>
              <a:ext cx="1043245" cy="1043245"/>
              <a:chOff x="0" y="0"/>
              <a:chExt cx="812800" cy="812800"/>
            </a:xfrm>
          </p:grpSpPr>
          <p:sp>
            <p:nvSpPr>
              <p:cNvPr id="18" name="Freeform 31">
                <a:extLst>
                  <a:ext uri="{FF2B5EF4-FFF2-40B4-BE49-F238E27FC236}">
                    <a16:creationId xmlns:a16="http://schemas.microsoft.com/office/drawing/2014/main" id="{96F97DA6-CF5D-F650-CF82-DDD05771FD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9" name="TextBox 32">
                <a:extLst>
                  <a:ext uri="{FF2B5EF4-FFF2-40B4-BE49-F238E27FC236}">
                    <a16:creationId xmlns:a16="http://schemas.microsoft.com/office/drawing/2014/main" id="{AB94C9EE-F819-3765-A0C1-9F0B691BA8D6}"/>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06</a:t>
                </a:r>
              </a:p>
            </p:txBody>
          </p:sp>
        </p:grpSp>
      </p:grpSp>
      <p:sp>
        <p:nvSpPr>
          <p:cNvPr id="24" name="Freeform 31">
            <a:extLst>
              <a:ext uri="{FF2B5EF4-FFF2-40B4-BE49-F238E27FC236}">
                <a16:creationId xmlns:a16="http://schemas.microsoft.com/office/drawing/2014/main" id="{EEC91634-9F63-5F02-3A14-AB5926B655CA}"/>
              </a:ext>
            </a:extLst>
          </p:cNvPr>
          <p:cNvSpPr/>
          <p:nvPr/>
        </p:nvSpPr>
        <p:spPr>
          <a:xfrm>
            <a:off x="8691149" y="3640477"/>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5" name="TextBox 32">
            <a:extLst>
              <a:ext uri="{FF2B5EF4-FFF2-40B4-BE49-F238E27FC236}">
                <a16:creationId xmlns:a16="http://schemas.microsoft.com/office/drawing/2014/main" id="{89F64541-6CA8-2293-2D15-2BBCE784485A}"/>
              </a:ext>
            </a:extLst>
          </p:cNvPr>
          <p:cNvSpPr txBox="1"/>
          <p:nvPr/>
        </p:nvSpPr>
        <p:spPr>
          <a:xfrm>
            <a:off x="8788953" y="3579349"/>
            <a:ext cx="847637"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07</a:t>
            </a:r>
          </a:p>
        </p:txBody>
      </p:sp>
      <p:grpSp>
        <p:nvGrpSpPr>
          <p:cNvPr id="26" name="Group 25">
            <a:extLst>
              <a:ext uri="{FF2B5EF4-FFF2-40B4-BE49-F238E27FC236}">
                <a16:creationId xmlns:a16="http://schemas.microsoft.com/office/drawing/2014/main" id="{A0C5CC1E-F2EC-4D9E-8ED5-EA8B27609056}"/>
              </a:ext>
            </a:extLst>
          </p:cNvPr>
          <p:cNvGrpSpPr/>
          <p:nvPr/>
        </p:nvGrpSpPr>
        <p:grpSpPr>
          <a:xfrm>
            <a:off x="1085879" y="2228078"/>
            <a:ext cx="6189688" cy="4979364"/>
            <a:chOff x="2253256" y="3286434"/>
            <a:chExt cx="6189688" cy="4979364"/>
          </a:xfrm>
        </p:grpSpPr>
        <p:grpSp>
          <p:nvGrpSpPr>
            <p:cNvPr id="6" name="Group 6">
              <a:extLst>
                <a:ext uri="{FF2B5EF4-FFF2-40B4-BE49-F238E27FC236}">
                  <a16:creationId xmlns:a16="http://schemas.microsoft.com/office/drawing/2014/main" id="{BA465DC7-0D2D-54A3-7087-ECE860435036}"/>
                </a:ext>
              </a:extLst>
            </p:cNvPr>
            <p:cNvGrpSpPr/>
            <p:nvPr/>
          </p:nvGrpSpPr>
          <p:grpSpPr>
            <a:xfrm>
              <a:off x="2260452" y="3286434"/>
              <a:ext cx="1043245" cy="1043245"/>
              <a:chOff x="0" y="0"/>
              <a:chExt cx="812800" cy="812800"/>
            </a:xfrm>
          </p:grpSpPr>
          <p:sp>
            <p:nvSpPr>
              <p:cNvPr id="7" name="Freeform 7">
                <a:extLst>
                  <a:ext uri="{FF2B5EF4-FFF2-40B4-BE49-F238E27FC236}">
                    <a16:creationId xmlns:a16="http://schemas.microsoft.com/office/drawing/2014/main" id="{BCCB77E9-7DFD-9961-7694-707518CA99E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20000"/>
                  <a:lumOff val="80000"/>
                </a:schemeClr>
              </a:solidFill>
            </p:spPr>
            <p:txBody>
              <a:bodyPr/>
              <a:lstStyle/>
              <a:p>
                <a:pPr marL="0" algn="r" defTabSz="914400" rtl="1" eaLnBrk="1" latinLnBrk="0" hangingPunct="1"/>
                <a:endParaRPr lang="en-AS" dirty="0"/>
              </a:p>
            </p:txBody>
          </p:sp>
          <p:sp>
            <p:nvSpPr>
              <p:cNvPr id="8" name="TextBox 8">
                <a:extLst>
                  <a:ext uri="{FF2B5EF4-FFF2-40B4-BE49-F238E27FC236}">
                    <a16:creationId xmlns:a16="http://schemas.microsoft.com/office/drawing/2014/main" id="{216F6F2C-BC99-694D-99EE-41D7EE9FCF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01</a:t>
                </a:r>
              </a:p>
            </p:txBody>
          </p:sp>
        </p:grpSp>
        <p:sp>
          <p:nvSpPr>
            <p:cNvPr id="43" name="TextBox 43">
              <a:extLst>
                <a:ext uri="{FF2B5EF4-FFF2-40B4-BE49-F238E27FC236}">
                  <a16:creationId xmlns:a16="http://schemas.microsoft.com/office/drawing/2014/main" id="{F471C338-FAC8-0562-CAC9-B8604EEDAD88}"/>
                </a:ext>
              </a:extLst>
            </p:cNvPr>
            <p:cNvSpPr txBox="1"/>
            <p:nvPr/>
          </p:nvSpPr>
          <p:spPr>
            <a:xfrm>
              <a:off x="3692170" y="4912669"/>
              <a:ext cx="4750774" cy="461665"/>
            </a:xfrm>
            <a:prstGeom prst="rect">
              <a:avLst/>
            </a:prstGeom>
          </p:spPr>
          <p:txBody>
            <a:bodyPr wrap="square"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OBJECTIVES</a:t>
              </a:r>
            </a:p>
          </p:txBody>
        </p:sp>
        <p:sp>
          <p:nvSpPr>
            <p:cNvPr id="44" name="TextBox 44">
              <a:extLst>
                <a:ext uri="{FF2B5EF4-FFF2-40B4-BE49-F238E27FC236}">
                  <a16:creationId xmlns:a16="http://schemas.microsoft.com/office/drawing/2014/main" id="{CD53947D-4C25-F635-DDA5-9C69118C9E76}"/>
                </a:ext>
              </a:extLst>
            </p:cNvPr>
            <p:cNvSpPr txBox="1"/>
            <p:nvPr/>
          </p:nvSpPr>
          <p:spPr>
            <a:xfrm>
              <a:off x="3698169" y="3577223"/>
              <a:ext cx="4211627" cy="461665"/>
            </a:xfrm>
            <a:prstGeom prst="rect">
              <a:avLst/>
            </a:prstGeom>
          </p:spPr>
          <p:txBody>
            <a:bodyPr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PROBLEM STATEMENT</a:t>
              </a:r>
            </a:p>
          </p:txBody>
        </p:sp>
        <p:grpSp>
          <p:nvGrpSpPr>
            <p:cNvPr id="9" name="Group 30">
              <a:extLst>
                <a:ext uri="{FF2B5EF4-FFF2-40B4-BE49-F238E27FC236}">
                  <a16:creationId xmlns:a16="http://schemas.microsoft.com/office/drawing/2014/main" id="{98A42E8B-03E9-AE5C-92B2-8B5D867364B1}"/>
                </a:ext>
              </a:extLst>
            </p:cNvPr>
            <p:cNvGrpSpPr/>
            <p:nvPr/>
          </p:nvGrpSpPr>
          <p:grpSpPr>
            <a:xfrm>
              <a:off x="2253256" y="4581938"/>
              <a:ext cx="1043245" cy="1043245"/>
              <a:chOff x="0" y="0"/>
              <a:chExt cx="812800" cy="812800"/>
            </a:xfrm>
          </p:grpSpPr>
          <p:sp>
            <p:nvSpPr>
              <p:cNvPr id="10" name="Freeform 31">
                <a:extLst>
                  <a:ext uri="{FF2B5EF4-FFF2-40B4-BE49-F238E27FC236}">
                    <a16:creationId xmlns:a16="http://schemas.microsoft.com/office/drawing/2014/main" id="{AF2723C4-EFAE-6993-07A6-C2AA61E748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1" name="TextBox 32">
                <a:extLst>
                  <a:ext uri="{FF2B5EF4-FFF2-40B4-BE49-F238E27FC236}">
                    <a16:creationId xmlns:a16="http://schemas.microsoft.com/office/drawing/2014/main" id="{69F4D9EF-E6B9-994C-0D69-10E4B5C8D024}"/>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02</a:t>
                </a:r>
              </a:p>
            </p:txBody>
          </p:sp>
        </p:grpSp>
        <p:grpSp>
          <p:nvGrpSpPr>
            <p:cNvPr id="21" name="Group 30">
              <a:extLst>
                <a:ext uri="{FF2B5EF4-FFF2-40B4-BE49-F238E27FC236}">
                  <a16:creationId xmlns:a16="http://schemas.microsoft.com/office/drawing/2014/main" id="{C57966D0-B175-09B0-EB39-E9C9B5F75696}"/>
                </a:ext>
              </a:extLst>
            </p:cNvPr>
            <p:cNvGrpSpPr/>
            <p:nvPr/>
          </p:nvGrpSpPr>
          <p:grpSpPr>
            <a:xfrm>
              <a:off x="2253256" y="5902245"/>
              <a:ext cx="1043245" cy="1043245"/>
              <a:chOff x="0" y="0"/>
              <a:chExt cx="812800" cy="812800"/>
            </a:xfrm>
          </p:grpSpPr>
          <p:sp>
            <p:nvSpPr>
              <p:cNvPr id="22" name="Freeform 31">
                <a:extLst>
                  <a:ext uri="{FF2B5EF4-FFF2-40B4-BE49-F238E27FC236}">
                    <a16:creationId xmlns:a16="http://schemas.microsoft.com/office/drawing/2014/main" id="{6876FFA1-1E36-0FD4-E87D-4D56CCBDE5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3" name="TextBox 32">
                <a:extLst>
                  <a:ext uri="{FF2B5EF4-FFF2-40B4-BE49-F238E27FC236}">
                    <a16:creationId xmlns:a16="http://schemas.microsoft.com/office/drawing/2014/main" id="{18A22B72-7B73-0C6C-FCD7-787930733B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03</a:t>
                </a:r>
              </a:p>
            </p:txBody>
          </p:sp>
        </p:grpSp>
        <p:grpSp>
          <p:nvGrpSpPr>
            <p:cNvPr id="27" name="Group 30">
              <a:extLst>
                <a:ext uri="{FF2B5EF4-FFF2-40B4-BE49-F238E27FC236}">
                  <a16:creationId xmlns:a16="http://schemas.microsoft.com/office/drawing/2014/main" id="{7163D7AE-F6F5-7A99-2973-62DA9DD4B87D}"/>
                </a:ext>
              </a:extLst>
            </p:cNvPr>
            <p:cNvGrpSpPr/>
            <p:nvPr/>
          </p:nvGrpSpPr>
          <p:grpSpPr>
            <a:xfrm>
              <a:off x="2253256" y="7222553"/>
              <a:ext cx="1043245" cy="1043245"/>
              <a:chOff x="0" y="0"/>
              <a:chExt cx="812800" cy="812800"/>
            </a:xfrm>
          </p:grpSpPr>
          <p:sp>
            <p:nvSpPr>
              <p:cNvPr id="28" name="Freeform 31">
                <a:extLst>
                  <a:ext uri="{FF2B5EF4-FFF2-40B4-BE49-F238E27FC236}">
                    <a16:creationId xmlns:a16="http://schemas.microsoft.com/office/drawing/2014/main" id="{611A8923-9664-3624-C01D-9F8E317708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9" name="TextBox 32">
                <a:extLst>
                  <a:ext uri="{FF2B5EF4-FFF2-40B4-BE49-F238E27FC236}">
                    <a16:creationId xmlns:a16="http://schemas.microsoft.com/office/drawing/2014/main" id="{C5F751E0-A717-395C-1F2C-FE9AC0B0D117}"/>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04</a:t>
                </a:r>
              </a:p>
            </p:txBody>
          </p:sp>
        </p:grpSp>
        <p:sp>
          <p:nvSpPr>
            <p:cNvPr id="30" name="TextBox 29">
              <a:extLst>
                <a:ext uri="{FF2B5EF4-FFF2-40B4-BE49-F238E27FC236}">
                  <a16:creationId xmlns:a16="http://schemas.microsoft.com/office/drawing/2014/main" id="{17397BFE-B0C4-E13C-D90E-DB8FCB373F15}"/>
                </a:ext>
              </a:extLst>
            </p:cNvPr>
            <p:cNvSpPr txBox="1"/>
            <p:nvPr/>
          </p:nvSpPr>
          <p:spPr>
            <a:xfrm>
              <a:off x="3621988" y="6106885"/>
              <a:ext cx="4820956"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ea typeface="Futura"/>
                  <a:cs typeface="Futura"/>
                  <a:sym typeface="Futura"/>
                </a:rPr>
                <a:t>SOLUTION APPROACH </a:t>
              </a:r>
              <a:endParaRPr lang="en-AS" sz="3200" dirty="0">
                <a:solidFill>
                  <a:schemeClr val="bg1"/>
                </a:solidFill>
              </a:endParaRPr>
            </a:p>
          </p:txBody>
        </p:sp>
        <p:sp>
          <p:nvSpPr>
            <p:cNvPr id="33" name="TextBox 32">
              <a:extLst>
                <a:ext uri="{FF2B5EF4-FFF2-40B4-BE49-F238E27FC236}">
                  <a16:creationId xmlns:a16="http://schemas.microsoft.com/office/drawing/2014/main" id="{937DFCD3-0E09-5EBF-FF7F-DC45E525FFD5}"/>
                </a:ext>
              </a:extLst>
            </p:cNvPr>
            <p:cNvSpPr txBox="1"/>
            <p:nvPr/>
          </p:nvSpPr>
          <p:spPr>
            <a:xfrm>
              <a:off x="3559538" y="7451787"/>
              <a:ext cx="4282811" cy="584775"/>
            </a:xfrm>
            <a:prstGeom prst="rect">
              <a:avLst/>
            </a:prstGeom>
            <a:noFill/>
          </p:spPr>
          <p:txBody>
            <a:bodyPr wrap="square">
              <a:spAutoFit/>
            </a:bodyPr>
            <a:lstStyle/>
            <a:p>
              <a:r>
                <a:rPr lang="en-US" sz="3200" b="1" dirty="0">
                  <a:solidFill>
                    <a:schemeClr val="bg1"/>
                  </a:solidFill>
                  <a:highlight>
                    <a:srgbClr val="6087B1"/>
                  </a:highlight>
                  <a:latin typeface="Franklin Gothic Heavy" panose="020B0903020102020204" pitchFamily="34" charset="0"/>
                  <a:ea typeface="Futura"/>
                  <a:cs typeface="Futura"/>
                  <a:sym typeface="Futura"/>
                </a:rPr>
                <a:t>PROJECT PLANNING </a:t>
              </a:r>
              <a:endParaRPr lang="en-AS" sz="3200" dirty="0">
                <a:solidFill>
                  <a:schemeClr val="bg1"/>
                </a:solidFill>
                <a:highlight>
                  <a:srgbClr val="6087B1"/>
                </a:highlight>
              </a:endParaRPr>
            </a:p>
          </p:txBody>
        </p:sp>
      </p:grpSp>
      <p:sp>
        <p:nvSpPr>
          <p:cNvPr id="34" name="TextBox 33">
            <a:extLst>
              <a:ext uri="{FF2B5EF4-FFF2-40B4-BE49-F238E27FC236}">
                <a16:creationId xmlns:a16="http://schemas.microsoft.com/office/drawing/2014/main" id="{F37E60DA-904D-31C0-84E3-3665BAC5800C}"/>
              </a:ext>
            </a:extLst>
          </p:cNvPr>
          <p:cNvSpPr txBox="1"/>
          <p:nvPr/>
        </p:nvSpPr>
        <p:spPr>
          <a:xfrm>
            <a:off x="10158987" y="3854313"/>
            <a:ext cx="5672251"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DESIGN PHASE</a:t>
            </a:r>
          </a:p>
        </p:txBody>
      </p:sp>
      <p:grpSp>
        <p:nvGrpSpPr>
          <p:cNvPr id="12" name="Group 11">
            <a:extLst>
              <a:ext uri="{FF2B5EF4-FFF2-40B4-BE49-F238E27FC236}">
                <a16:creationId xmlns:a16="http://schemas.microsoft.com/office/drawing/2014/main" id="{8C6D1E72-F4EB-E302-9033-AD34AB043D3A}"/>
              </a:ext>
            </a:extLst>
          </p:cNvPr>
          <p:cNvGrpSpPr/>
          <p:nvPr/>
        </p:nvGrpSpPr>
        <p:grpSpPr>
          <a:xfrm>
            <a:off x="8727008" y="4921839"/>
            <a:ext cx="6769384" cy="2436346"/>
            <a:chOff x="9110705" y="7327589"/>
            <a:chExt cx="6312663" cy="2436346"/>
          </a:xfrm>
        </p:grpSpPr>
        <p:grpSp>
          <p:nvGrpSpPr>
            <p:cNvPr id="46" name="Group 30">
              <a:extLst>
                <a:ext uri="{FF2B5EF4-FFF2-40B4-BE49-F238E27FC236}">
                  <a16:creationId xmlns:a16="http://schemas.microsoft.com/office/drawing/2014/main" id="{F49E20CD-767B-28A2-0473-5D791807B99F}"/>
                </a:ext>
              </a:extLst>
            </p:cNvPr>
            <p:cNvGrpSpPr/>
            <p:nvPr/>
          </p:nvGrpSpPr>
          <p:grpSpPr>
            <a:xfrm>
              <a:off x="9110705" y="7327589"/>
              <a:ext cx="1043245" cy="1043245"/>
              <a:chOff x="0" y="0"/>
              <a:chExt cx="812800" cy="812800"/>
            </a:xfrm>
          </p:grpSpPr>
          <p:sp>
            <p:nvSpPr>
              <p:cNvPr id="54" name="Freeform 31">
                <a:extLst>
                  <a:ext uri="{FF2B5EF4-FFF2-40B4-BE49-F238E27FC236}">
                    <a16:creationId xmlns:a16="http://schemas.microsoft.com/office/drawing/2014/main" id="{E1F8965B-62B6-FFA3-7D1C-CB67B82993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5" name="TextBox 32">
                <a:extLst>
                  <a:ext uri="{FF2B5EF4-FFF2-40B4-BE49-F238E27FC236}">
                    <a16:creationId xmlns:a16="http://schemas.microsoft.com/office/drawing/2014/main" id="{6A656DAD-0016-29D7-E64A-A22139DA63EE}"/>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a:t>
                </a:r>
                <a:r>
                  <a:rPr lang="ar-EG" sz="3000" b="1" spc="300" dirty="0">
                    <a:latin typeface="Futura Bold"/>
                    <a:ea typeface="Futura Bold"/>
                    <a:cs typeface="Futura Bold"/>
                    <a:sym typeface="Futura Bold"/>
                  </a:rPr>
                  <a:t>8</a:t>
                </a:r>
                <a:endParaRPr lang="en-US" sz="3000" b="1" spc="300" dirty="0">
                  <a:latin typeface="Futura Bold"/>
                  <a:ea typeface="Futura Bold"/>
                  <a:cs typeface="Futura Bold"/>
                  <a:sym typeface="Futura Bold"/>
                </a:endParaRPr>
              </a:p>
            </p:txBody>
          </p:sp>
        </p:grpSp>
        <p:sp>
          <p:nvSpPr>
            <p:cNvPr id="5" name="TextBox 4">
              <a:extLst>
                <a:ext uri="{FF2B5EF4-FFF2-40B4-BE49-F238E27FC236}">
                  <a16:creationId xmlns:a16="http://schemas.microsoft.com/office/drawing/2014/main" id="{E16532F2-6CDD-E2F0-31BE-DA1B150AC5EC}"/>
                </a:ext>
              </a:extLst>
            </p:cNvPr>
            <p:cNvSpPr txBox="1"/>
            <p:nvPr/>
          </p:nvSpPr>
          <p:spPr>
            <a:xfrm>
              <a:off x="10401956" y="9179160"/>
              <a:ext cx="5021412" cy="584775"/>
            </a:xfrm>
            <a:prstGeom prst="rect">
              <a:avLst/>
            </a:prstGeom>
            <a:noFill/>
          </p:spPr>
          <p:txBody>
            <a:bodyPr wrap="square" rtlCol="0">
              <a:spAutoFit/>
            </a:bodyPr>
            <a:lstStyle/>
            <a:p>
              <a:endParaRPr lang="en-AS" sz="3200" b="1" dirty="0">
                <a:solidFill>
                  <a:srgbClr val="716B65"/>
                </a:solidFill>
                <a:highlight>
                  <a:srgbClr val="DFD3CA"/>
                </a:highlight>
                <a:latin typeface="Franklin Gothic Heavy" panose="020B0903020102020204" pitchFamily="34" charset="0"/>
              </a:endParaRPr>
            </a:p>
          </p:txBody>
        </p:sp>
      </p:grpSp>
      <p:sp>
        <p:nvSpPr>
          <p:cNvPr id="37" name="TextBox 36">
            <a:extLst>
              <a:ext uri="{FF2B5EF4-FFF2-40B4-BE49-F238E27FC236}">
                <a16:creationId xmlns:a16="http://schemas.microsoft.com/office/drawing/2014/main" id="{559D7155-3A63-B4F2-38DB-5650A6E67BC6}"/>
              </a:ext>
            </a:extLst>
          </p:cNvPr>
          <p:cNvSpPr txBox="1"/>
          <p:nvPr/>
        </p:nvSpPr>
        <p:spPr>
          <a:xfrm>
            <a:off x="10158987" y="5033661"/>
            <a:ext cx="6457172"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cs typeface="Futura"/>
                <a:sym typeface="Futura"/>
              </a:rPr>
              <a:t>IMPLEMENTATION PHASE</a:t>
            </a:r>
            <a:endParaRPr lang="en-AS" sz="1800" dirty="0">
              <a:solidFill>
                <a:schemeClr val="bg1"/>
              </a:solidFill>
            </a:endParaRPr>
          </a:p>
        </p:txBody>
      </p:sp>
      <p:sp>
        <p:nvSpPr>
          <p:cNvPr id="56" name="Freeform 31">
            <a:extLst>
              <a:ext uri="{FF2B5EF4-FFF2-40B4-BE49-F238E27FC236}">
                <a16:creationId xmlns:a16="http://schemas.microsoft.com/office/drawing/2014/main" id="{234BFAFC-7951-4950-892B-D2D33FFDAA02}"/>
              </a:ext>
            </a:extLst>
          </p:cNvPr>
          <p:cNvSpPr/>
          <p:nvPr/>
        </p:nvSpPr>
        <p:spPr>
          <a:xfrm>
            <a:off x="8837839" y="6017376"/>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8" name="TextBox 32">
            <a:extLst>
              <a:ext uri="{FF2B5EF4-FFF2-40B4-BE49-F238E27FC236}">
                <a16:creationId xmlns:a16="http://schemas.microsoft.com/office/drawing/2014/main" id="{A4D315E1-8453-48B8-A63A-2C70CE292FD2}"/>
              </a:ext>
            </a:extLst>
          </p:cNvPr>
          <p:cNvSpPr txBox="1"/>
          <p:nvPr/>
        </p:nvSpPr>
        <p:spPr>
          <a:xfrm>
            <a:off x="8935643" y="5956248"/>
            <a:ext cx="710381"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09</a:t>
            </a:r>
          </a:p>
        </p:txBody>
      </p:sp>
      <p:sp>
        <p:nvSpPr>
          <p:cNvPr id="59" name="TextBox 58">
            <a:extLst>
              <a:ext uri="{FF2B5EF4-FFF2-40B4-BE49-F238E27FC236}">
                <a16:creationId xmlns:a16="http://schemas.microsoft.com/office/drawing/2014/main" id="{8F6FCA30-3CE9-43C6-B165-28A8613ED766}"/>
              </a:ext>
            </a:extLst>
          </p:cNvPr>
          <p:cNvSpPr txBox="1"/>
          <p:nvPr/>
        </p:nvSpPr>
        <p:spPr>
          <a:xfrm>
            <a:off x="10305677" y="6231149"/>
            <a:ext cx="5672251"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Testing</a:t>
            </a:r>
          </a:p>
        </p:txBody>
      </p:sp>
      <p:grpSp>
        <p:nvGrpSpPr>
          <p:cNvPr id="70" name="Group 69">
            <a:extLst>
              <a:ext uri="{FF2B5EF4-FFF2-40B4-BE49-F238E27FC236}">
                <a16:creationId xmlns:a16="http://schemas.microsoft.com/office/drawing/2014/main" id="{CC756FE3-936A-476C-8094-82206B04C2EF}"/>
              </a:ext>
            </a:extLst>
          </p:cNvPr>
          <p:cNvGrpSpPr/>
          <p:nvPr/>
        </p:nvGrpSpPr>
        <p:grpSpPr>
          <a:xfrm>
            <a:off x="8909977" y="7198192"/>
            <a:ext cx="7239000" cy="1043245"/>
            <a:chOff x="9144000" y="4581087"/>
            <a:chExt cx="7239000" cy="1043245"/>
          </a:xfrm>
        </p:grpSpPr>
        <p:sp>
          <p:nvSpPr>
            <p:cNvPr id="71" name="TextBox 70">
              <a:extLst>
                <a:ext uri="{FF2B5EF4-FFF2-40B4-BE49-F238E27FC236}">
                  <a16:creationId xmlns:a16="http://schemas.microsoft.com/office/drawing/2014/main" id="{0D4E88A5-6ABC-48A7-9184-4CDF2F1E6E52}"/>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Conclusion &amp;Future Work</a:t>
              </a:r>
            </a:p>
          </p:txBody>
        </p:sp>
        <p:grpSp>
          <p:nvGrpSpPr>
            <p:cNvPr id="72" name="Group 30">
              <a:extLst>
                <a:ext uri="{FF2B5EF4-FFF2-40B4-BE49-F238E27FC236}">
                  <a16:creationId xmlns:a16="http://schemas.microsoft.com/office/drawing/2014/main" id="{8FF20B75-5E74-4C6A-B601-EADAD093DAE5}"/>
                </a:ext>
              </a:extLst>
            </p:cNvPr>
            <p:cNvGrpSpPr/>
            <p:nvPr/>
          </p:nvGrpSpPr>
          <p:grpSpPr>
            <a:xfrm>
              <a:off x="9144000" y="4581087"/>
              <a:ext cx="1043245" cy="1043245"/>
              <a:chOff x="0" y="0"/>
              <a:chExt cx="812800" cy="812800"/>
            </a:xfrm>
          </p:grpSpPr>
          <p:sp>
            <p:nvSpPr>
              <p:cNvPr id="73" name="Freeform 31">
                <a:extLst>
                  <a:ext uri="{FF2B5EF4-FFF2-40B4-BE49-F238E27FC236}">
                    <a16:creationId xmlns:a16="http://schemas.microsoft.com/office/drawing/2014/main" id="{EE14C376-CDBB-419E-A321-8FF2C535FB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74" name="TextBox 32">
                <a:extLst>
                  <a:ext uri="{FF2B5EF4-FFF2-40B4-BE49-F238E27FC236}">
                    <a16:creationId xmlns:a16="http://schemas.microsoft.com/office/drawing/2014/main" id="{0A55204C-0C00-40C7-9811-282DF76C7E43}"/>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10 </a:t>
                </a:r>
              </a:p>
            </p:txBody>
          </p:sp>
        </p:grpSp>
      </p:grpSp>
    </p:spTree>
    <p:extLst>
      <p:ext uri="{BB962C8B-B14F-4D97-AF65-F5344CB8AC3E}">
        <p14:creationId xmlns:p14="http://schemas.microsoft.com/office/powerpoint/2010/main" val="8252870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ppt_x"/>
                                          </p:val>
                                        </p:tav>
                                        <p:tav tm="100000">
                                          <p:val>
                                            <p:strVal val="#ppt_x"/>
                                          </p:val>
                                        </p:tav>
                                      </p:tavLst>
                                    </p:anim>
                                    <p:anim calcmode="lin" valueType="num">
                                      <p:cBhvr additive="base">
                                        <p:cTn id="32" dur="500" fill="hold"/>
                                        <p:tgtEl>
                                          <p:spTgt spid="5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ppt_x"/>
                                          </p:val>
                                        </p:tav>
                                        <p:tav tm="100000">
                                          <p:val>
                                            <p:strVal val="#ppt_x"/>
                                          </p:val>
                                        </p:tav>
                                      </p:tavLst>
                                    </p:anim>
                                    <p:anim calcmode="lin" valueType="num">
                                      <p:cBhvr additive="base">
                                        <p:cTn id="36" dur="500" fill="hold"/>
                                        <p:tgtEl>
                                          <p:spTgt spid="5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nodePh="1">
                                  <p:stCondLst>
                                    <p:cond delay="0"/>
                                  </p:stCondLst>
                                  <p:endCondLst>
                                    <p:cond evt="begin" delay="0">
                                      <p:tn val="37"/>
                                    </p:cond>
                                  </p:end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additive="base">
                                        <p:cTn id="71" dur="500" fill="hold"/>
                                        <p:tgtEl>
                                          <p:spTgt spid="56"/>
                                        </p:tgtEl>
                                        <p:attrNameLst>
                                          <p:attrName>ppt_x</p:attrName>
                                        </p:attrNameLst>
                                      </p:cBhvr>
                                      <p:tavLst>
                                        <p:tav tm="0">
                                          <p:val>
                                            <p:strVal val="#ppt_x"/>
                                          </p:val>
                                        </p:tav>
                                        <p:tav tm="100000">
                                          <p:val>
                                            <p:strVal val="#ppt_x"/>
                                          </p:val>
                                        </p:tav>
                                      </p:tavLst>
                                    </p:anim>
                                    <p:anim calcmode="lin" valueType="num">
                                      <p:cBhvr additive="base">
                                        <p:cTn id="72" dur="500" fill="hold"/>
                                        <p:tgtEl>
                                          <p:spTgt spid="5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 calcmode="lin" valueType="num">
                                      <p:cBhvr additive="base">
                                        <p:cTn id="75" dur="500" fill="hold"/>
                                        <p:tgtEl>
                                          <p:spTgt spid="58"/>
                                        </p:tgtEl>
                                        <p:attrNameLst>
                                          <p:attrName>ppt_x</p:attrName>
                                        </p:attrNameLst>
                                      </p:cBhvr>
                                      <p:tavLst>
                                        <p:tav tm="0">
                                          <p:val>
                                            <p:strVal val="#ppt_x"/>
                                          </p:val>
                                        </p:tav>
                                        <p:tav tm="100000">
                                          <p:val>
                                            <p:strVal val="#ppt_x"/>
                                          </p:val>
                                        </p:tav>
                                      </p:tavLst>
                                    </p:anim>
                                    <p:anim calcmode="lin" valueType="num">
                                      <p:cBhvr additive="base">
                                        <p:cTn id="76" dur="500" fill="hold"/>
                                        <p:tgtEl>
                                          <p:spTgt spid="5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500" fill="hold"/>
                                        <p:tgtEl>
                                          <p:spTgt spid="70"/>
                                        </p:tgtEl>
                                        <p:attrNameLst>
                                          <p:attrName>ppt_x</p:attrName>
                                        </p:attrNameLst>
                                      </p:cBhvr>
                                      <p:tavLst>
                                        <p:tav tm="0">
                                          <p:val>
                                            <p:strVal val="#ppt_x"/>
                                          </p:val>
                                        </p:tav>
                                        <p:tav tm="100000">
                                          <p:val>
                                            <p:strVal val="#ppt_x"/>
                                          </p:val>
                                        </p:tav>
                                      </p:tavLst>
                                    </p:anim>
                                    <p:anim calcmode="lin" valueType="num">
                                      <p:cBhvr additive="base">
                                        <p:cTn id="8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P spid="50" grpId="0" animBg="1"/>
      <p:bldP spid="17" grpId="0"/>
      <p:bldP spid="24" grpId="0" animBg="1"/>
      <p:bldP spid="25" grpId="0"/>
      <p:bldP spid="34" grpId="0"/>
      <p:bldP spid="37" grpId="0"/>
      <p:bldP spid="56" grpId="0" animBg="1"/>
      <p:bldP spid="58" grpId="0"/>
      <p:bldP spid="5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F32F2-2DE7-5610-D0BC-6F40EC4C81A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5B1DFF5-31F8-3CC5-BEC6-E9F79ED8D840}"/>
              </a:ext>
            </a:extLst>
          </p:cNvPr>
          <p:cNvSpPr txBox="1"/>
          <p:nvPr/>
        </p:nvSpPr>
        <p:spPr>
          <a:xfrm>
            <a:off x="5334000" y="102528"/>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Project Task ASSIGNMENT</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4" name="Rectangle 1">
            <a:extLst>
              <a:ext uri="{FF2B5EF4-FFF2-40B4-BE49-F238E27FC236}">
                <a16:creationId xmlns:a16="http://schemas.microsoft.com/office/drawing/2014/main" id="{C6979077-0974-4ECD-B78C-6F4B40C70AD0}"/>
              </a:ext>
            </a:extLst>
          </p:cNvPr>
          <p:cNvSpPr>
            <a:spLocks noChangeArrowheads="1"/>
          </p:cNvSpPr>
          <p:nvPr/>
        </p:nvSpPr>
        <p:spPr bwMode="auto">
          <a:xfrm>
            <a:off x="2698749" y="2792413"/>
            <a:ext cx="6940140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AS"/>
          </a:p>
        </p:txBody>
      </p:sp>
      <p:graphicFrame>
        <p:nvGraphicFramePr>
          <p:cNvPr id="6" name="Table 5">
            <a:extLst>
              <a:ext uri="{FF2B5EF4-FFF2-40B4-BE49-F238E27FC236}">
                <a16:creationId xmlns:a16="http://schemas.microsoft.com/office/drawing/2014/main" id="{1C19CA03-3EA0-4775-8853-53FADFD6694E}"/>
              </a:ext>
            </a:extLst>
          </p:cNvPr>
          <p:cNvGraphicFramePr>
            <a:graphicFrameLocks noGrp="1"/>
          </p:cNvGraphicFramePr>
          <p:nvPr>
            <p:extLst>
              <p:ext uri="{D42A27DB-BD31-4B8C-83A1-F6EECF244321}">
                <p14:modId xmlns:p14="http://schemas.microsoft.com/office/powerpoint/2010/main" val="1554327077"/>
              </p:ext>
            </p:extLst>
          </p:nvPr>
        </p:nvGraphicFramePr>
        <p:xfrm>
          <a:off x="1143000" y="1409700"/>
          <a:ext cx="16002000" cy="8515339"/>
        </p:xfrm>
        <a:graphic>
          <a:graphicData uri="http://schemas.openxmlformats.org/drawingml/2006/table">
            <a:tbl>
              <a:tblPr firstRow="1" bandRow="1">
                <a:tableStyleId>{B301B821-A1FF-4177-AEE7-76D212191A09}</a:tableStyleId>
              </a:tblPr>
              <a:tblGrid>
                <a:gridCol w="1258487">
                  <a:extLst>
                    <a:ext uri="{9D8B030D-6E8A-4147-A177-3AD203B41FA5}">
                      <a16:colId xmlns:a16="http://schemas.microsoft.com/office/drawing/2014/main" val="1541609370"/>
                    </a:ext>
                  </a:extLst>
                </a:gridCol>
                <a:gridCol w="5934215">
                  <a:extLst>
                    <a:ext uri="{9D8B030D-6E8A-4147-A177-3AD203B41FA5}">
                      <a16:colId xmlns:a16="http://schemas.microsoft.com/office/drawing/2014/main" val="368400598"/>
                    </a:ext>
                  </a:extLst>
                </a:gridCol>
                <a:gridCol w="3246698">
                  <a:extLst>
                    <a:ext uri="{9D8B030D-6E8A-4147-A177-3AD203B41FA5}">
                      <a16:colId xmlns:a16="http://schemas.microsoft.com/office/drawing/2014/main" val="2347100416"/>
                    </a:ext>
                  </a:extLst>
                </a:gridCol>
                <a:gridCol w="5562600">
                  <a:extLst>
                    <a:ext uri="{9D8B030D-6E8A-4147-A177-3AD203B41FA5}">
                      <a16:colId xmlns:a16="http://schemas.microsoft.com/office/drawing/2014/main" val="2221552494"/>
                    </a:ext>
                  </a:extLst>
                </a:gridCol>
              </a:tblGrid>
              <a:tr h="753124">
                <a:tc>
                  <a:txBody>
                    <a:bodyPr/>
                    <a:lstStyle/>
                    <a:p>
                      <a:pPr marL="0" algn="ctr" defTabSz="914400" rtl="0" eaLnBrk="1" latinLnBrk="0" hangingPunct="1"/>
                      <a:r>
                        <a:rPr lang="en-GB" sz="2800" b="1" kern="1200" dirty="0">
                          <a:solidFill>
                            <a:schemeClr val="tx1"/>
                          </a:solidFill>
                          <a:latin typeface="Times New Roman" panose="02020603050405020304" pitchFamily="18" charset="0"/>
                          <a:ea typeface="+mn-ea"/>
                          <a:cs typeface="Times New Roman" panose="02020603050405020304" pitchFamily="18" charset="0"/>
                        </a:rPr>
                        <a:t>Task#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087B1"/>
                    </a:solidFill>
                  </a:tcPr>
                </a:tc>
                <a:tc>
                  <a:txBody>
                    <a:bodyPr/>
                    <a:lstStyle/>
                    <a:p>
                      <a:pPr algn="ctr"/>
                      <a:r>
                        <a:rPr lang="en-GB" sz="2800" b="1" kern="1200" dirty="0">
                          <a:solidFill>
                            <a:schemeClr val="tx1"/>
                          </a:solidFill>
                          <a:latin typeface="Times New Roman" panose="02020603050405020304" pitchFamily="18" charset="0"/>
                          <a:ea typeface="+mn-ea"/>
                          <a:cs typeface="Times New Roman" panose="02020603050405020304" pitchFamily="18" charset="0"/>
                        </a:rPr>
                        <a:t>Task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087B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dirty="0">
                          <a:solidFill>
                            <a:schemeClr val="tx1"/>
                          </a:solidFill>
                          <a:latin typeface="Times New Roman" panose="02020603050405020304" pitchFamily="18" charset="0"/>
                          <a:cs typeface="Times New Roman" panose="02020603050405020304" pitchFamily="18" charset="0"/>
                        </a:rPr>
                        <a:t>Preceding event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087B1"/>
                    </a:solidFill>
                  </a:tcPr>
                </a:tc>
                <a:tc>
                  <a:txBody>
                    <a:bodyPr/>
                    <a:lstStyle/>
                    <a:p>
                      <a:pPr marL="0" algn="ctr" defTabSz="914400" rtl="0" eaLnBrk="1" latinLnBrk="0" hangingPunct="1"/>
                      <a:r>
                        <a:rPr lang="en-GB" sz="2800" b="1" kern="1200" dirty="0">
                          <a:solidFill>
                            <a:schemeClr val="tx1"/>
                          </a:solidFill>
                          <a:latin typeface="Times New Roman" panose="02020603050405020304" pitchFamily="18" charset="0"/>
                          <a:ea typeface="+mn-ea"/>
                          <a:cs typeface="Times New Roman" panose="02020603050405020304" pitchFamily="18" charset="0"/>
                        </a:rPr>
                        <a:t>Resource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087B1"/>
                    </a:solidFill>
                  </a:tcPr>
                </a:tc>
                <a:extLst>
                  <a:ext uri="{0D108BD9-81ED-4DB2-BD59-A6C34878D82A}">
                    <a16:rowId xmlns:a16="http://schemas.microsoft.com/office/drawing/2014/main" val="4070343809"/>
                  </a:ext>
                </a:extLst>
              </a:tr>
              <a:tr h="683185">
                <a:tc>
                  <a:txBody>
                    <a:bodyPr/>
                    <a:lstStyle/>
                    <a:p>
                      <a:pPr algn="ctr"/>
                      <a:r>
                        <a:rPr lang="en-GB" dirty="0"/>
                        <a:t>  1</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t>Problem Definition</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t>ALL</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2793495522"/>
                  </a:ext>
                </a:extLst>
              </a:tr>
              <a:tr h="531600">
                <a:tc>
                  <a:txBody>
                    <a:bodyPr/>
                    <a:lstStyle/>
                    <a:p>
                      <a:pPr algn="ctr"/>
                      <a:r>
                        <a:rPr lang="en-GB" dirty="0"/>
                        <a:t>  2</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t>Objective</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t>ALL</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1276354506"/>
                  </a:ext>
                </a:extLst>
              </a:tr>
              <a:tr h="538999">
                <a:tc>
                  <a:txBody>
                    <a:bodyPr/>
                    <a:lstStyle/>
                    <a:p>
                      <a:pPr algn="ctr"/>
                      <a:r>
                        <a:rPr lang="en-GB" dirty="0"/>
                        <a:t> 3</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t>similar System</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2415205083"/>
                  </a:ext>
                </a:extLst>
              </a:tr>
              <a:tr h="639100">
                <a:tc>
                  <a:txBody>
                    <a:bodyPr/>
                    <a:lstStyle/>
                    <a:p>
                      <a:pPr algn="ctr"/>
                      <a:r>
                        <a:rPr lang="en-GB" dirty="0"/>
                        <a:t> 4</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err="1">
                          <a:latin typeface="Times New Roman" panose="02020603050405020304" pitchFamily="18" charset="0"/>
                          <a:cs typeface="Times New Roman" panose="02020603050405020304" pitchFamily="18" charset="0"/>
                        </a:rPr>
                        <a:t>Technologies&amp;Requirement</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2389775860"/>
                  </a:ext>
                </a:extLst>
              </a:tr>
              <a:tr h="603021">
                <a:tc>
                  <a:txBody>
                    <a:bodyPr/>
                    <a:lstStyle/>
                    <a:p>
                      <a:pPr algn="ctr"/>
                      <a:r>
                        <a:rPr lang="en-GB"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t>Data flow Diagram</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latin typeface="Times New Roman" panose="02020603050405020304" pitchFamily="18" charset="0"/>
                          <a:cs typeface="Times New Roman" panose="02020603050405020304" pitchFamily="18" charset="0"/>
                        </a:rPr>
                        <a:t>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u="none" strike="noStrike" kern="1200" baseline="0" dirty="0">
                          <a:solidFill>
                            <a:schemeClr val="dk1"/>
                          </a:solidFill>
                          <a:latin typeface="+mn-lt"/>
                          <a:ea typeface="+mn-ea"/>
                          <a:cs typeface="+mn-cs"/>
                        </a:rPr>
                        <a:t>Shahd, Sohaila, Nada, Sophia, </a:t>
                      </a:r>
                      <a:r>
                        <a:rPr lang="en-GB" sz="1800" b="0" u="none" strike="noStrike" kern="1200" baseline="0" dirty="0" err="1">
                          <a:solidFill>
                            <a:schemeClr val="dk1"/>
                          </a:solidFill>
                          <a:latin typeface="+mn-lt"/>
                          <a:ea typeface="+mn-ea"/>
                          <a:cs typeface="+mn-cs"/>
                        </a:rPr>
                        <a:t>Abdalhady</a:t>
                      </a:r>
                      <a:endParaRPr lang="en-GB" sz="1800" b="0" u="none" strike="noStrike" kern="1200" baseline="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4168300769"/>
                  </a:ext>
                </a:extLst>
              </a:tr>
              <a:tr h="538999">
                <a:tc>
                  <a:txBody>
                    <a:bodyPr/>
                    <a:lstStyle/>
                    <a:p>
                      <a:pPr algn="ctr"/>
                      <a:r>
                        <a:rPr lang="en-GB"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sz="1800" b="0" u="none" strike="noStrike" kern="1200" baseline="0" dirty="0">
                          <a:solidFill>
                            <a:schemeClr val="dk1"/>
                          </a:solidFill>
                        </a:rPr>
                        <a:t>ERD</a:t>
                      </a:r>
                      <a:endParaRPr lang="en-GB" sz="18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latin typeface="Times New Roman" panose="02020603050405020304" pitchFamily="18" charset="0"/>
                          <a:cs typeface="Times New Roman" panose="02020603050405020304" pitchFamily="18" charset="0"/>
                        </a:rPr>
                        <a:t>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u="none" strike="noStrike" kern="1200" baseline="0" dirty="0">
                          <a:solidFill>
                            <a:schemeClr val="dk1"/>
                          </a:solidFill>
                          <a:latin typeface="+mn-lt"/>
                          <a:ea typeface="+mn-ea"/>
                          <a:cs typeface="+mn-cs"/>
                        </a:rPr>
                        <a:t>Yousif, </a:t>
                      </a:r>
                      <a:r>
                        <a:rPr lang="en-GB" sz="1800" b="0" u="none" strike="noStrike" kern="1200" baseline="0" dirty="0" err="1">
                          <a:solidFill>
                            <a:schemeClr val="dk1"/>
                          </a:solidFill>
                          <a:latin typeface="+mn-lt"/>
                          <a:ea typeface="+mn-ea"/>
                          <a:cs typeface="+mn-cs"/>
                        </a:rPr>
                        <a:t>Abdelmougoud</a:t>
                      </a:r>
                      <a:r>
                        <a:rPr lang="en-GB" sz="1800" b="0" u="none" strike="noStrike" kern="1200" baseline="0" dirty="0">
                          <a:solidFill>
                            <a:schemeClr val="dk1"/>
                          </a:solidFill>
                          <a:latin typeface="+mn-lt"/>
                          <a:ea typeface="+mn-ea"/>
                          <a:cs typeface="+mn-cs"/>
                        </a:rPr>
                        <a:t>, Abdalah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2304851437"/>
                  </a:ext>
                </a:extLst>
              </a:tr>
              <a:tr h="454318">
                <a:tc>
                  <a:txBody>
                    <a:bodyPr/>
                    <a:lstStyle/>
                    <a:p>
                      <a:pPr algn="ctr"/>
                      <a:r>
                        <a:rPr lang="en-GB" dirty="0">
                          <a:latin typeface="Times New Roman" panose="02020603050405020304" pitchFamily="18" charset="0"/>
                          <a:cs typeface="Times New Roman" panose="020206030504050203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sz="1800" b="0" u="none" strike="noStrike" kern="1200" baseline="0" dirty="0">
                          <a:solidFill>
                            <a:schemeClr val="dk1"/>
                          </a:solidFill>
                        </a:rPr>
                        <a:t>schema</a:t>
                      </a:r>
                      <a:endParaRPr lang="en-GB" sz="18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u="none" strike="noStrike" kern="1200" baseline="0" dirty="0">
                          <a:solidFill>
                            <a:schemeClr val="dk1"/>
                          </a:solidFill>
                          <a:latin typeface="+mn-lt"/>
                          <a:ea typeface="+mn-ea"/>
                          <a:cs typeface="+mn-cs"/>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u="none" strike="noStrike" kern="1200" baseline="0" dirty="0">
                          <a:solidFill>
                            <a:schemeClr val="dk1"/>
                          </a:solidFill>
                          <a:latin typeface="+mn-lt"/>
                          <a:ea typeface="+mn-ea"/>
                          <a:cs typeface="+mn-cs"/>
                        </a:rPr>
                        <a:t>Yousif, Shahd, Abdalah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3971123139"/>
                  </a:ext>
                </a:extLst>
              </a:tr>
              <a:tr h="538999">
                <a:tc>
                  <a:txBody>
                    <a:bodyPr/>
                    <a:lstStyle/>
                    <a:p>
                      <a:pPr algn="ctr"/>
                      <a:r>
                        <a:rPr lang="en-GB" dirty="0"/>
                        <a:t> 8</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t>input/output interface</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Times New Roman" panose="02020603050405020304" pitchFamily="18" charset="0"/>
                          <a:cs typeface="Times New Roman" panose="02020603050405020304" pitchFamily="18" charset="0"/>
                        </a:rPr>
                        <a:t>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u="none" strike="noStrike" kern="1200" baseline="0" dirty="0">
                          <a:solidFill>
                            <a:schemeClr val="dk1"/>
                          </a:solidFill>
                          <a:latin typeface="+mn-lt"/>
                          <a:ea typeface="+mn-ea"/>
                          <a:cs typeface="+mn-cs"/>
                        </a:rPr>
                        <a:t>Sohaila, Nada, Sophia, </a:t>
                      </a:r>
                      <a:r>
                        <a:rPr lang="en-GB" sz="1800" b="0" u="none" strike="noStrike" kern="1200" baseline="0" dirty="0" err="1">
                          <a:solidFill>
                            <a:schemeClr val="dk1"/>
                          </a:solidFill>
                          <a:latin typeface="+mn-lt"/>
                          <a:ea typeface="+mn-ea"/>
                          <a:cs typeface="+mn-cs"/>
                        </a:rPr>
                        <a:t>Abdalhady</a:t>
                      </a:r>
                      <a:r>
                        <a:rPr lang="en-GB" sz="1800" b="0" u="none" strike="noStrike" kern="1200" baseline="0" dirty="0">
                          <a:solidFill>
                            <a:schemeClr val="dk1"/>
                          </a:solidFill>
                          <a:latin typeface="+mn-lt"/>
                          <a:ea typeface="+mn-ea"/>
                          <a:cs typeface="+mn-cs"/>
                        </a:rPr>
                        <a:t>, </a:t>
                      </a:r>
                      <a:r>
                        <a:rPr lang="en-GB" sz="1800" b="0" u="none" strike="noStrike" kern="1200" baseline="0" dirty="0" err="1">
                          <a:solidFill>
                            <a:schemeClr val="dk1"/>
                          </a:solidFill>
                          <a:latin typeface="+mn-lt"/>
                          <a:ea typeface="+mn-ea"/>
                          <a:cs typeface="+mn-cs"/>
                        </a:rPr>
                        <a:t>Abdelmougoud</a:t>
                      </a:r>
                      <a:endParaRPr lang="en-GB" sz="1800" b="0" u="none" strike="noStrike" kern="1200" baseline="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3656342362"/>
                  </a:ext>
                </a:extLst>
              </a:tr>
              <a:tr h="538999">
                <a:tc>
                  <a:txBody>
                    <a:bodyPr/>
                    <a:lstStyle/>
                    <a:p>
                      <a:pPr algn="ctr"/>
                      <a:r>
                        <a:rPr lang="en-GB" dirty="0">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t>Front end</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sz="2000" dirty="0"/>
                        <a:t>                         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u="none" strike="noStrike" kern="1200" baseline="0" dirty="0">
                          <a:solidFill>
                            <a:schemeClr val="dk1"/>
                          </a:solidFill>
                          <a:latin typeface="+mn-lt"/>
                          <a:ea typeface="+mn-ea"/>
                          <a:cs typeface="+mn-cs"/>
                        </a:rPr>
                        <a:t>Sohaila ,Nada , Abdalah , </a:t>
                      </a:r>
                      <a:r>
                        <a:rPr lang="en-GB" sz="1800" b="0" u="none" strike="noStrike" kern="1200" baseline="0" dirty="0" err="1">
                          <a:solidFill>
                            <a:schemeClr val="dk1"/>
                          </a:solidFill>
                          <a:latin typeface="+mn-lt"/>
                          <a:ea typeface="+mn-ea"/>
                          <a:cs typeface="+mn-cs"/>
                        </a:rPr>
                        <a:t>Abdalhady</a:t>
                      </a:r>
                      <a:endParaRPr lang="en-GB" sz="1800" b="0" u="none" strike="noStrike" kern="1200" baseline="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653901203"/>
                  </a:ext>
                </a:extLst>
              </a:tr>
              <a:tr h="538999">
                <a:tc>
                  <a:txBody>
                    <a:bodyPr/>
                    <a:lstStyle/>
                    <a:p>
                      <a:pPr algn="ctr"/>
                      <a:r>
                        <a:rPr lang="en-GB" dirty="0">
                          <a:latin typeface="Times New Roman" panose="02020603050405020304" pitchFamily="18" charset="0"/>
                          <a:cs typeface="Times New Roman" panose="020206030504050203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t>Backend</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u="none" strike="noStrike" kern="1200" baseline="0" dirty="0">
                          <a:solidFill>
                            <a:schemeClr val="dk1"/>
                          </a:solidFill>
                          <a:latin typeface="+mn-lt"/>
                          <a:ea typeface="+mn-ea"/>
                          <a:cs typeface="+mn-cs"/>
                        </a:rPr>
                        <a:t>Shahd, Sophia ,</a:t>
                      </a:r>
                      <a:r>
                        <a:rPr lang="en-GB" sz="1800" b="0" u="none" strike="noStrike" kern="1200" baseline="0" dirty="0" err="1">
                          <a:solidFill>
                            <a:schemeClr val="dk1"/>
                          </a:solidFill>
                          <a:latin typeface="+mn-lt"/>
                          <a:ea typeface="+mn-ea"/>
                          <a:cs typeface="+mn-cs"/>
                        </a:rPr>
                        <a:t>yousif</a:t>
                      </a:r>
                      <a:r>
                        <a:rPr lang="en-GB" sz="1800" b="0" u="none" strike="noStrike" kern="1200" baseline="0" dirty="0">
                          <a:solidFill>
                            <a:schemeClr val="dk1"/>
                          </a:solidFill>
                          <a:latin typeface="+mn-lt"/>
                          <a:ea typeface="+mn-ea"/>
                          <a:cs typeface="+mn-cs"/>
                        </a:rPr>
                        <a:t>, </a:t>
                      </a:r>
                      <a:r>
                        <a:rPr lang="en-GB" sz="1800" b="0" u="none" strike="noStrike" kern="1200" baseline="0" dirty="0" err="1">
                          <a:solidFill>
                            <a:schemeClr val="dk1"/>
                          </a:solidFill>
                          <a:latin typeface="+mn-lt"/>
                          <a:ea typeface="+mn-ea"/>
                          <a:cs typeface="+mn-cs"/>
                        </a:rPr>
                        <a:t>Abdelmougoud</a:t>
                      </a:r>
                      <a:endParaRPr lang="en-GB" sz="1800" b="0" u="none" strike="noStrike" kern="1200" baseline="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491131587"/>
                  </a:ext>
                </a:extLst>
              </a:tr>
              <a:tr h="538999">
                <a:tc>
                  <a:txBody>
                    <a:bodyPr/>
                    <a:lstStyle/>
                    <a:p>
                      <a:pPr algn="ctr"/>
                      <a:r>
                        <a:rPr lang="en-GB" dirty="0">
                          <a:latin typeface="Times New Roman" panose="02020603050405020304" pitchFamily="18" charset="0"/>
                          <a:cs typeface="Times New Roman" panose="02020603050405020304" pitchFamily="18"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t>System Testing</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2062888011"/>
                  </a:ext>
                </a:extLst>
              </a:tr>
              <a:tr h="538999">
                <a:tc>
                  <a:txBody>
                    <a:bodyPr/>
                    <a:lstStyle/>
                    <a:p>
                      <a:pPr algn="ctr"/>
                      <a:r>
                        <a:rPr lang="en-GB" dirty="0">
                          <a:latin typeface="Times New Roman" panose="02020603050405020304" pitchFamily="18" charset="0"/>
                          <a:cs typeface="Times New Roman" panose="020206030504050203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t>System Demo</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3472023320"/>
                  </a:ext>
                </a:extLst>
              </a:tr>
              <a:tr h="538999">
                <a:tc>
                  <a:txBody>
                    <a:bodyPr/>
                    <a:lstStyle/>
                    <a:p>
                      <a:pPr algn="ctr"/>
                      <a:r>
                        <a:rPr lang="en-GB" dirty="0">
                          <a:latin typeface="Times New Roman" panose="02020603050405020304" pitchFamily="18" charset="0"/>
                          <a:cs typeface="Times New Roman" panose="020206030504050203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System Documentation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1950661439"/>
                  </a:ext>
                </a:extLst>
              </a:tr>
              <a:tr h="538999">
                <a:tc>
                  <a:txBody>
                    <a:bodyPr/>
                    <a:lstStyle/>
                    <a:p>
                      <a:pPr algn="ctr"/>
                      <a:r>
                        <a:rPr lang="en-GB" dirty="0">
                          <a:latin typeface="Times New Roman" panose="02020603050405020304" pitchFamily="18" charset="0"/>
                          <a:cs typeface="Times New Roman" panose="02020603050405020304" pitchFamily="18"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t>System Presentation</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13,12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4014478406"/>
                  </a:ext>
                </a:extLst>
              </a:tr>
            </a:tbl>
          </a:graphicData>
        </a:graphic>
      </p:graphicFrame>
    </p:spTree>
    <p:extLst>
      <p:ext uri="{BB962C8B-B14F-4D97-AF65-F5344CB8AC3E}">
        <p14:creationId xmlns:p14="http://schemas.microsoft.com/office/powerpoint/2010/main" val="17590185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F32F2-2DE7-5610-D0BC-6F40EC4C81A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5B1DFF5-31F8-3CC5-BEC6-E9F79ED8D840}"/>
              </a:ext>
            </a:extLst>
          </p:cNvPr>
          <p:cNvSpPr txBox="1"/>
          <p:nvPr/>
        </p:nvSpPr>
        <p:spPr>
          <a:xfrm>
            <a:off x="6400800" y="204706"/>
            <a:ext cx="914400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Task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04B2F463-A5DF-41F9-8409-033F4B2132D9}"/>
              </a:ext>
            </a:extLst>
          </p:cNvPr>
          <p:cNvPicPr>
            <a:picLocks noChangeAspect="1"/>
          </p:cNvPicPr>
          <p:nvPr/>
        </p:nvPicPr>
        <p:blipFill>
          <a:blip r:embed="rId3"/>
          <a:stretch>
            <a:fillRect/>
          </a:stretch>
        </p:blipFill>
        <p:spPr>
          <a:xfrm>
            <a:off x="228600" y="1474923"/>
            <a:ext cx="17830800" cy="8610600"/>
          </a:xfrm>
          <a:prstGeom prst="rect">
            <a:avLst/>
          </a:prstGeom>
        </p:spPr>
      </p:pic>
    </p:spTree>
    <p:extLst>
      <p:ext uri="{BB962C8B-B14F-4D97-AF65-F5344CB8AC3E}">
        <p14:creationId xmlns:p14="http://schemas.microsoft.com/office/powerpoint/2010/main" val="1344710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F32F2-2DE7-5610-D0BC-6F40EC4C81A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5B1DFF5-31F8-3CC5-BEC6-E9F79ED8D840}"/>
              </a:ext>
            </a:extLst>
          </p:cNvPr>
          <p:cNvSpPr txBox="1"/>
          <p:nvPr/>
        </p:nvSpPr>
        <p:spPr>
          <a:xfrm>
            <a:off x="3352800" y="-114278"/>
            <a:ext cx="134112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Project Activity Slack Management</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graphicFrame>
        <p:nvGraphicFramePr>
          <p:cNvPr id="4" name="Table 3">
            <a:extLst>
              <a:ext uri="{FF2B5EF4-FFF2-40B4-BE49-F238E27FC236}">
                <a16:creationId xmlns:a16="http://schemas.microsoft.com/office/drawing/2014/main" id="{15BE67FC-D130-46B9-A3AB-2B22697821DF}"/>
              </a:ext>
            </a:extLst>
          </p:cNvPr>
          <p:cNvGraphicFramePr>
            <a:graphicFrameLocks noGrp="1"/>
          </p:cNvGraphicFramePr>
          <p:nvPr>
            <p:extLst>
              <p:ext uri="{D42A27DB-BD31-4B8C-83A1-F6EECF244321}">
                <p14:modId xmlns:p14="http://schemas.microsoft.com/office/powerpoint/2010/main" val="1215847597"/>
              </p:ext>
            </p:extLst>
          </p:nvPr>
        </p:nvGraphicFramePr>
        <p:xfrm>
          <a:off x="952498" y="972819"/>
          <a:ext cx="16383004" cy="8830079"/>
        </p:xfrm>
        <a:graphic>
          <a:graphicData uri="http://schemas.openxmlformats.org/drawingml/2006/table">
            <a:tbl>
              <a:tblPr firstRow="1" bandRow="1">
                <a:tableStyleId>{B301B821-A1FF-4177-AEE7-76D212191A09}</a:tableStyleId>
              </a:tblPr>
              <a:tblGrid>
                <a:gridCol w="1016584">
                  <a:extLst>
                    <a:ext uri="{9D8B030D-6E8A-4147-A177-3AD203B41FA5}">
                      <a16:colId xmlns:a16="http://schemas.microsoft.com/office/drawing/2014/main" val="1541609370"/>
                    </a:ext>
                  </a:extLst>
                </a:gridCol>
                <a:gridCol w="2561070">
                  <a:extLst>
                    <a:ext uri="{9D8B030D-6E8A-4147-A177-3AD203B41FA5}">
                      <a16:colId xmlns:a16="http://schemas.microsoft.com/office/drawing/2014/main" val="2347100416"/>
                    </a:ext>
                  </a:extLst>
                </a:gridCol>
                <a:gridCol w="2561070">
                  <a:extLst>
                    <a:ext uri="{9D8B030D-6E8A-4147-A177-3AD203B41FA5}">
                      <a16:colId xmlns:a16="http://schemas.microsoft.com/office/drawing/2014/main" val="3871964020"/>
                    </a:ext>
                  </a:extLst>
                </a:gridCol>
                <a:gridCol w="2561070">
                  <a:extLst>
                    <a:ext uri="{9D8B030D-6E8A-4147-A177-3AD203B41FA5}">
                      <a16:colId xmlns:a16="http://schemas.microsoft.com/office/drawing/2014/main" val="1584185895"/>
                    </a:ext>
                  </a:extLst>
                </a:gridCol>
                <a:gridCol w="2561070">
                  <a:extLst>
                    <a:ext uri="{9D8B030D-6E8A-4147-A177-3AD203B41FA5}">
                      <a16:colId xmlns:a16="http://schemas.microsoft.com/office/drawing/2014/main" val="526451824"/>
                    </a:ext>
                  </a:extLst>
                </a:gridCol>
                <a:gridCol w="2561070">
                  <a:extLst>
                    <a:ext uri="{9D8B030D-6E8A-4147-A177-3AD203B41FA5}">
                      <a16:colId xmlns:a16="http://schemas.microsoft.com/office/drawing/2014/main" val="3994488916"/>
                    </a:ext>
                  </a:extLst>
                </a:gridCol>
                <a:gridCol w="2561070">
                  <a:extLst>
                    <a:ext uri="{9D8B030D-6E8A-4147-A177-3AD203B41FA5}">
                      <a16:colId xmlns:a16="http://schemas.microsoft.com/office/drawing/2014/main" val="959013291"/>
                    </a:ext>
                  </a:extLst>
                </a:gridCol>
              </a:tblGrid>
              <a:tr h="0">
                <a:tc>
                  <a:txBody>
                    <a:bodyPr/>
                    <a:lstStyle/>
                    <a:p>
                      <a:pPr algn="ctr"/>
                      <a:r>
                        <a:rPr lang="en-GB" sz="2400" dirty="0">
                          <a:solidFill>
                            <a:schemeClr val="tx1"/>
                          </a:solidFill>
                        </a:rPr>
                        <a:t>Task#</a:t>
                      </a:r>
                      <a:endParaRPr lang="en-GB"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087B1"/>
                    </a:solidFill>
                  </a:tcPr>
                </a:tc>
                <a:tc>
                  <a:txBody>
                    <a:bodyPr/>
                    <a:lstStyle/>
                    <a:p>
                      <a:pPr algn="ctr"/>
                      <a:r>
                        <a:rPr lang="en-GB" sz="2800" dirty="0">
                          <a:solidFill>
                            <a:schemeClr val="tx1"/>
                          </a:solidFill>
                          <a:latin typeface="Times New Roman" panose="02020603050405020304" pitchFamily="18" charset="0"/>
                          <a:cs typeface="Times New Roman" panose="02020603050405020304" pitchFamily="18" charset="0"/>
                        </a:rPr>
                        <a:t>Preceding event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087B1"/>
                    </a:solidFill>
                  </a:tcPr>
                </a:tc>
                <a:tc>
                  <a:txBody>
                    <a:bodyPr/>
                    <a:lstStyle/>
                    <a:p>
                      <a:pPr algn="ctr"/>
                      <a:r>
                        <a:rPr lang="en-GB" sz="2800" dirty="0">
                          <a:solidFill>
                            <a:schemeClr val="tx1"/>
                          </a:solidFill>
                          <a:latin typeface="Times New Roman" panose="02020603050405020304" pitchFamily="18" charset="0"/>
                          <a:cs typeface="Times New Roman" panose="02020603050405020304" pitchFamily="18" charset="0"/>
                        </a:rPr>
                        <a:t>Expected duration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087B1"/>
                    </a:solidFill>
                  </a:tcPr>
                </a:tc>
                <a:tc>
                  <a:txBody>
                    <a:bodyPr/>
                    <a:lstStyle/>
                    <a:p>
                      <a:pPr algn="ctr"/>
                      <a:r>
                        <a:rPr lang="en-GB" sz="2800" dirty="0">
                          <a:solidFill>
                            <a:schemeClr val="tx1"/>
                          </a:solidFill>
                          <a:latin typeface="Times New Roman" panose="02020603050405020304" pitchFamily="18" charset="0"/>
                          <a:cs typeface="Times New Roman" panose="02020603050405020304" pitchFamily="18" charset="0"/>
                        </a:rPr>
                        <a:t>Early Finish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087B1"/>
                    </a:solidFill>
                  </a:tcPr>
                </a:tc>
                <a:tc>
                  <a:txBody>
                    <a:bodyPr/>
                    <a:lstStyle/>
                    <a:p>
                      <a:pPr algn="ctr"/>
                      <a:r>
                        <a:rPr lang="en-GB" sz="2800" dirty="0">
                          <a:solidFill>
                            <a:schemeClr val="tx1"/>
                          </a:solidFill>
                          <a:latin typeface="Times New Roman" panose="02020603050405020304" pitchFamily="18" charset="0"/>
                          <a:cs typeface="Times New Roman" panose="02020603050405020304" pitchFamily="18" charset="0"/>
                        </a:rPr>
                        <a:t>Late finish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087B1"/>
                    </a:solidFill>
                  </a:tcPr>
                </a:tc>
                <a:tc>
                  <a:txBody>
                    <a:bodyPr/>
                    <a:lstStyle/>
                    <a:p>
                      <a:pPr algn="ctr"/>
                      <a:r>
                        <a:rPr lang="en-GB" sz="2800" dirty="0">
                          <a:solidFill>
                            <a:schemeClr val="tx1"/>
                          </a:solidFill>
                          <a:latin typeface="Times New Roman" panose="02020603050405020304" pitchFamily="18" charset="0"/>
                          <a:cs typeface="Times New Roman" panose="02020603050405020304" pitchFamily="18" charset="0"/>
                        </a:rPr>
                        <a:t>Slack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087B1"/>
                    </a:solidFill>
                  </a:tcPr>
                </a:tc>
                <a:tc>
                  <a:txBody>
                    <a:bodyPr/>
                    <a:lstStyle/>
                    <a:p>
                      <a:pPr algn="ctr"/>
                      <a:r>
                        <a:rPr lang="en-GB" sz="2800" dirty="0">
                          <a:solidFill>
                            <a:schemeClr val="tx1"/>
                          </a:solidFill>
                          <a:latin typeface="Times New Roman" panose="02020603050405020304" pitchFamily="18" charset="0"/>
                          <a:cs typeface="Times New Roman" panose="02020603050405020304" pitchFamily="18" charset="0"/>
                        </a:rPr>
                        <a:t>Critical </a:t>
                      </a:r>
                    </a:p>
                    <a:p>
                      <a:pPr algn="ctr"/>
                      <a:r>
                        <a:rPr lang="en-GB" sz="2800" dirty="0">
                          <a:solidFill>
                            <a:schemeClr val="tx1"/>
                          </a:solidFill>
                          <a:latin typeface="Times New Roman" panose="02020603050405020304" pitchFamily="18" charset="0"/>
                          <a:cs typeface="Times New Roman" panose="02020603050405020304" pitchFamily="18" charset="0"/>
                        </a:rPr>
                        <a:t>Path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087B1"/>
                    </a:solidFill>
                  </a:tcPr>
                </a:tc>
                <a:extLst>
                  <a:ext uri="{0D108BD9-81ED-4DB2-BD59-A6C34878D82A}">
                    <a16:rowId xmlns:a16="http://schemas.microsoft.com/office/drawing/2014/main" val="4070343809"/>
                  </a:ext>
                </a:extLst>
              </a:tr>
              <a:tr h="683185">
                <a:tc>
                  <a:txBody>
                    <a:bodyPr/>
                    <a:lstStyle/>
                    <a:p>
                      <a:pPr algn="ctr"/>
                      <a:r>
                        <a:rPr lang="en-GB" dirty="0"/>
                        <a:t>  1</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2793495522"/>
                  </a:ext>
                </a:extLst>
              </a:tr>
              <a:tr h="538999">
                <a:tc>
                  <a:txBody>
                    <a:bodyPr/>
                    <a:lstStyle/>
                    <a:p>
                      <a:pPr algn="ctr"/>
                      <a:r>
                        <a:rPr lang="en-GB" dirty="0"/>
                        <a:t>  2</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1276354506"/>
                  </a:ext>
                </a:extLst>
              </a:tr>
              <a:tr h="538999">
                <a:tc>
                  <a:txBody>
                    <a:bodyPr/>
                    <a:lstStyle/>
                    <a:p>
                      <a:pPr algn="ctr"/>
                      <a:r>
                        <a:rPr lang="en-GB" dirty="0"/>
                        <a:t> 3</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2415205083"/>
                  </a:ext>
                </a:extLst>
              </a:tr>
              <a:tr h="639100">
                <a:tc>
                  <a:txBody>
                    <a:bodyPr/>
                    <a:lstStyle/>
                    <a:p>
                      <a:pPr algn="ctr"/>
                      <a:r>
                        <a:rPr lang="en-GB" dirty="0"/>
                        <a:t> 4</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r>
                        <a:rPr lang="en-GB" dirty="0">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algn="ct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2389775860"/>
                  </a:ext>
                </a:extLst>
              </a:tr>
              <a:tr h="603021">
                <a:tc>
                  <a:txBody>
                    <a:bodyPr/>
                    <a:lstStyle/>
                    <a:p>
                      <a:pPr algn="ctr"/>
                      <a:r>
                        <a:rPr lang="en-GB"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latin typeface="Times New Roman" panose="02020603050405020304" pitchFamily="18" charset="0"/>
                          <a:cs typeface="Times New Roman" panose="02020603050405020304" pitchFamily="18" charset="0"/>
                        </a:rPr>
                        <a:t>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latin typeface="Times New Roman" panose="02020603050405020304" pitchFamily="18" charset="0"/>
                          <a:cs typeface="Times New Roman" panose="02020603050405020304" pitchFamily="18" charset="0"/>
                        </a:rPr>
                        <a:t>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latin typeface="Times New Roman" panose="02020603050405020304" pitchFamily="18" charset="0"/>
                          <a:cs typeface="Times New Roman" panose="02020603050405020304" pitchFamily="18" charset="0"/>
                        </a:rPr>
                        <a:t>               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latin typeface="Times New Roman" panose="02020603050405020304" pitchFamily="18" charset="0"/>
                          <a:cs typeface="Times New Roman" panose="02020603050405020304" pitchFamily="18" charset="0"/>
                        </a:rPr>
                        <a:t>               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4168300769"/>
                  </a:ext>
                </a:extLst>
              </a:tr>
              <a:tr h="603496">
                <a:tc>
                  <a:txBody>
                    <a:bodyPr/>
                    <a:lstStyle/>
                    <a:p>
                      <a:pPr algn="ctr"/>
                      <a:r>
                        <a:rPr lang="en-GB"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latin typeface="Times New Roman" panose="02020603050405020304" pitchFamily="18" charset="0"/>
                          <a:cs typeface="Times New Roman" panose="02020603050405020304" pitchFamily="18" charset="0"/>
                        </a:rPr>
                        <a:t>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latin typeface="Times New Roman" panose="02020603050405020304" pitchFamily="18" charset="0"/>
                          <a:cs typeface="Times New Roman" panose="02020603050405020304" pitchFamily="18" charset="0"/>
                        </a:rPr>
                        <a:t>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latin typeface="Times New Roman" panose="02020603050405020304" pitchFamily="18" charset="0"/>
                          <a:cs typeface="Times New Roman" panose="02020603050405020304" pitchFamily="18" charset="0"/>
                        </a:rPr>
                        <a:t>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latin typeface="Times New Roman" panose="02020603050405020304" pitchFamily="18" charset="0"/>
                          <a:cs typeface="Times New Roman" panose="02020603050405020304" pitchFamily="18" charset="0"/>
                        </a:rPr>
                        <a:t>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latin typeface="Times New Roman" panose="02020603050405020304" pitchFamily="18" charset="0"/>
                          <a:cs typeface="Times New Roman" panose="02020603050405020304" pitchFamily="18" charset="0"/>
                        </a:rPr>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2304851437"/>
                  </a:ext>
                </a:extLst>
              </a:tr>
              <a:tr h="454318">
                <a:tc>
                  <a:txBody>
                    <a:bodyPr/>
                    <a:lstStyle/>
                    <a:p>
                      <a:pPr algn="ctr"/>
                      <a:r>
                        <a:rPr lang="en-GB" dirty="0">
                          <a:latin typeface="Times New Roman" panose="02020603050405020304" pitchFamily="18" charset="0"/>
                          <a:cs typeface="Times New Roman" panose="020206030504050203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sz="2000" dirty="0"/>
                        <a: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sz="2000" dirty="0"/>
                        <a: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sz="2000" dirty="0"/>
                        <a:t>                   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sz="2000" dirty="0"/>
                        <a:t>                  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sz="2000"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endParaRPr lang="en-GB"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3971123139"/>
                  </a:ext>
                </a:extLst>
              </a:tr>
              <a:tr h="538999">
                <a:tc>
                  <a:txBody>
                    <a:bodyPr/>
                    <a:lstStyle/>
                    <a:p>
                      <a:pPr algn="ctr"/>
                      <a:r>
                        <a:rPr lang="en-GB" dirty="0"/>
                        <a:t> 8</a:t>
                      </a: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Times New Roman" panose="02020603050405020304" pitchFamily="18" charset="0"/>
                          <a:cs typeface="Times New Roman" panose="02020603050405020304" pitchFamily="18" charset="0"/>
                        </a:rPr>
                        <a:t>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Times New Roman" panose="02020603050405020304" pitchFamily="18" charset="0"/>
                          <a:cs typeface="Times New Roman" panose="02020603050405020304" pitchFamily="18" charset="0"/>
                        </a:rPr>
                        <a: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Times New Roman" panose="02020603050405020304" pitchFamily="18" charset="0"/>
                          <a:cs typeface="Times New Roman" panose="02020603050405020304" pitchFamily="18" charset="0"/>
                        </a:rPr>
                        <a:t>                   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Times New Roman" panose="02020603050405020304" pitchFamily="18" charset="0"/>
                          <a:cs typeface="Times New Roman" panose="02020603050405020304" pitchFamily="18" charset="0"/>
                        </a:rPr>
                        <a:t>                  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3656342362"/>
                  </a:ext>
                </a:extLst>
              </a:tr>
              <a:tr h="538999">
                <a:tc>
                  <a:txBody>
                    <a:bodyPr/>
                    <a:lstStyle/>
                    <a:p>
                      <a:pPr algn="ctr"/>
                      <a:r>
                        <a:rPr lang="en-GB" dirty="0">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sz="2000" dirty="0"/>
                        <a:t>                        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sz="2000" dirty="0"/>
                        <a:t>                   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sz="2000" dirty="0"/>
                        <a:t>                  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sz="2000" dirty="0"/>
                        <a:t>                 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sz="2000" dirty="0"/>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endParaRPr lang="en-GB"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653901203"/>
                  </a:ext>
                </a:extLst>
              </a:tr>
              <a:tr h="538999">
                <a:tc>
                  <a:txBody>
                    <a:bodyPr/>
                    <a:lstStyle/>
                    <a:p>
                      <a:pPr algn="ctr"/>
                      <a:r>
                        <a:rPr lang="en-GB" dirty="0">
                          <a:latin typeface="Times New Roman" panose="02020603050405020304" pitchFamily="18" charset="0"/>
                          <a:cs typeface="Times New Roman" panose="020206030504050203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491131587"/>
                  </a:ext>
                </a:extLst>
              </a:tr>
              <a:tr h="538999">
                <a:tc>
                  <a:txBody>
                    <a:bodyPr/>
                    <a:lstStyle/>
                    <a:p>
                      <a:pPr algn="ctr"/>
                      <a:r>
                        <a:rPr lang="en-GB" dirty="0">
                          <a:latin typeface="Times New Roman" panose="02020603050405020304" pitchFamily="18" charset="0"/>
                          <a:cs typeface="Times New Roman" panose="02020603050405020304" pitchFamily="18"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2062888011"/>
                  </a:ext>
                </a:extLst>
              </a:tr>
              <a:tr h="590087">
                <a:tc>
                  <a:txBody>
                    <a:bodyPr/>
                    <a:lstStyle/>
                    <a:p>
                      <a:pPr algn="ctr"/>
                      <a:r>
                        <a:rPr lang="en-GB" dirty="0">
                          <a:latin typeface="Times New Roman" panose="02020603050405020304" pitchFamily="18" charset="0"/>
                          <a:cs typeface="Times New Roman" panose="020206030504050203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3472023320"/>
                  </a:ext>
                </a:extLst>
              </a:tr>
              <a:tr h="538999">
                <a:tc>
                  <a:txBody>
                    <a:bodyPr/>
                    <a:lstStyle/>
                    <a:p>
                      <a:pPr algn="ctr"/>
                      <a:r>
                        <a:rPr lang="en-GB" dirty="0">
                          <a:latin typeface="Times New Roman" panose="02020603050405020304" pitchFamily="18" charset="0"/>
                          <a:cs typeface="Times New Roman" panose="020206030504050203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1950661439"/>
                  </a:ext>
                </a:extLst>
              </a:tr>
              <a:tr h="538999">
                <a:tc>
                  <a:txBody>
                    <a:bodyPr/>
                    <a:lstStyle/>
                    <a:p>
                      <a:pPr algn="ctr"/>
                      <a:r>
                        <a:rPr lang="en-GB" dirty="0">
                          <a:latin typeface="Times New Roman" panose="02020603050405020304" pitchFamily="18" charset="0"/>
                          <a:cs typeface="Times New Roman" panose="02020603050405020304" pitchFamily="18"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13,12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r>
                        <a:rPr lang="en-GB"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4F7"/>
                    </a:solidFill>
                  </a:tcPr>
                </a:tc>
                <a:extLst>
                  <a:ext uri="{0D108BD9-81ED-4DB2-BD59-A6C34878D82A}">
                    <a16:rowId xmlns:a16="http://schemas.microsoft.com/office/drawing/2014/main" val="4014478406"/>
                  </a:ext>
                </a:extLst>
              </a:tr>
            </a:tbl>
          </a:graphicData>
        </a:graphic>
      </p:graphicFrame>
      <p:pic>
        <p:nvPicPr>
          <p:cNvPr id="13" name="Graphic 12" descr="Checkmark with solid fill">
            <a:extLst>
              <a:ext uri="{FF2B5EF4-FFF2-40B4-BE49-F238E27FC236}">
                <a16:creationId xmlns:a16="http://schemas.microsoft.com/office/drawing/2014/main" id="{1E74D417-4D06-471E-A058-E64D302A23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14670" y="8177260"/>
            <a:ext cx="350804" cy="552719"/>
          </a:xfrm>
          <a:prstGeom prst="rect">
            <a:avLst/>
          </a:prstGeom>
        </p:spPr>
      </p:pic>
      <p:pic>
        <p:nvPicPr>
          <p:cNvPr id="19" name="Graphic 18" descr="Close with solid fill">
            <a:extLst>
              <a:ext uri="{FF2B5EF4-FFF2-40B4-BE49-F238E27FC236}">
                <a16:creationId xmlns:a16="http://schemas.microsoft.com/office/drawing/2014/main" id="{D7841259-CC82-4C9E-9C79-D44F132357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92451" y="7639549"/>
            <a:ext cx="359231" cy="538847"/>
          </a:xfrm>
          <a:prstGeom prst="rect">
            <a:avLst/>
          </a:prstGeom>
        </p:spPr>
      </p:pic>
      <p:pic>
        <p:nvPicPr>
          <p:cNvPr id="2" name="Graphic 1" descr="Close with solid fill">
            <a:extLst>
              <a:ext uri="{FF2B5EF4-FFF2-40B4-BE49-F238E27FC236}">
                <a16:creationId xmlns:a16="http://schemas.microsoft.com/office/drawing/2014/main" id="{5D9022E8-076C-CB63-9AA0-EF0BD00FD7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80457" y="5996399"/>
            <a:ext cx="359231" cy="538847"/>
          </a:xfrm>
          <a:prstGeom prst="rect">
            <a:avLst/>
          </a:prstGeom>
        </p:spPr>
      </p:pic>
      <p:pic>
        <p:nvPicPr>
          <p:cNvPr id="3" name="Graphic 2" descr="Close with solid fill">
            <a:extLst>
              <a:ext uri="{FF2B5EF4-FFF2-40B4-BE49-F238E27FC236}">
                <a16:creationId xmlns:a16="http://schemas.microsoft.com/office/drawing/2014/main" id="{4D2F5519-76FB-D113-46AD-37C47D4CAE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80457" y="6534111"/>
            <a:ext cx="359231" cy="538847"/>
          </a:xfrm>
          <a:prstGeom prst="rect">
            <a:avLst/>
          </a:prstGeom>
        </p:spPr>
      </p:pic>
      <p:pic>
        <p:nvPicPr>
          <p:cNvPr id="20" name="Graphic 19" descr="Close with solid fill">
            <a:extLst>
              <a:ext uri="{FF2B5EF4-FFF2-40B4-BE49-F238E27FC236}">
                <a16:creationId xmlns:a16="http://schemas.microsoft.com/office/drawing/2014/main" id="{D387859E-BA80-ACD4-C237-24EFE870E1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32532" y="4354356"/>
            <a:ext cx="359231" cy="538847"/>
          </a:xfrm>
          <a:prstGeom prst="rect">
            <a:avLst/>
          </a:prstGeom>
        </p:spPr>
      </p:pic>
      <p:pic>
        <p:nvPicPr>
          <p:cNvPr id="21" name="Graphic 20" descr="Close with solid fill">
            <a:extLst>
              <a:ext uri="{FF2B5EF4-FFF2-40B4-BE49-F238E27FC236}">
                <a16:creationId xmlns:a16="http://schemas.microsoft.com/office/drawing/2014/main" id="{403612C7-07FA-ACB9-DA1C-BC30420BF7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34703" y="3167553"/>
            <a:ext cx="359231" cy="538847"/>
          </a:xfrm>
          <a:prstGeom prst="rect">
            <a:avLst/>
          </a:prstGeom>
        </p:spPr>
      </p:pic>
      <p:pic>
        <p:nvPicPr>
          <p:cNvPr id="22" name="Graphic 21" descr="Checkmark with solid fill">
            <a:extLst>
              <a:ext uri="{FF2B5EF4-FFF2-40B4-BE49-F238E27FC236}">
                <a16:creationId xmlns:a16="http://schemas.microsoft.com/office/drawing/2014/main" id="{5E8665B8-3628-E735-56C3-2C1D7313E1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45407" y="8746553"/>
            <a:ext cx="350804" cy="552719"/>
          </a:xfrm>
          <a:prstGeom prst="rect">
            <a:avLst/>
          </a:prstGeom>
        </p:spPr>
      </p:pic>
      <p:pic>
        <p:nvPicPr>
          <p:cNvPr id="23" name="Graphic 22" descr="Checkmark with solid fill">
            <a:extLst>
              <a:ext uri="{FF2B5EF4-FFF2-40B4-BE49-F238E27FC236}">
                <a16:creationId xmlns:a16="http://schemas.microsoft.com/office/drawing/2014/main" id="{FDCF7E4F-4289-E015-C48D-A360E262FA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49855" y="9266584"/>
            <a:ext cx="350804" cy="552719"/>
          </a:xfrm>
          <a:prstGeom prst="rect">
            <a:avLst/>
          </a:prstGeom>
        </p:spPr>
      </p:pic>
      <p:pic>
        <p:nvPicPr>
          <p:cNvPr id="24" name="Graphic 23" descr="Checkmark with solid fill">
            <a:extLst>
              <a:ext uri="{FF2B5EF4-FFF2-40B4-BE49-F238E27FC236}">
                <a16:creationId xmlns:a16="http://schemas.microsoft.com/office/drawing/2014/main" id="{0CE9BD70-4781-2900-E1DF-9BC093889A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13210" y="7078543"/>
            <a:ext cx="350804" cy="552719"/>
          </a:xfrm>
          <a:prstGeom prst="rect">
            <a:avLst/>
          </a:prstGeom>
        </p:spPr>
      </p:pic>
      <p:pic>
        <p:nvPicPr>
          <p:cNvPr id="25" name="Graphic 24" descr="Checkmark with solid fill">
            <a:extLst>
              <a:ext uri="{FF2B5EF4-FFF2-40B4-BE49-F238E27FC236}">
                <a16:creationId xmlns:a16="http://schemas.microsoft.com/office/drawing/2014/main" id="{C5AFB34B-5C29-216E-7B94-95FAABC508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88884" y="5462328"/>
            <a:ext cx="350804" cy="552719"/>
          </a:xfrm>
          <a:prstGeom prst="rect">
            <a:avLst/>
          </a:prstGeom>
        </p:spPr>
      </p:pic>
      <p:pic>
        <p:nvPicPr>
          <p:cNvPr id="26" name="Graphic 25" descr="Checkmark with solid fill">
            <a:extLst>
              <a:ext uri="{FF2B5EF4-FFF2-40B4-BE49-F238E27FC236}">
                <a16:creationId xmlns:a16="http://schemas.microsoft.com/office/drawing/2014/main" id="{967334DC-7473-71C6-1668-B28CA0B9BD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31072" y="4925012"/>
            <a:ext cx="350804" cy="552719"/>
          </a:xfrm>
          <a:prstGeom prst="rect">
            <a:avLst/>
          </a:prstGeom>
        </p:spPr>
      </p:pic>
      <p:pic>
        <p:nvPicPr>
          <p:cNvPr id="27" name="Graphic 26" descr="Checkmark with solid fill">
            <a:extLst>
              <a:ext uri="{FF2B5EF4-FFF2-40B4-BE49-F238E27FC236}">
                <a16:creationId xmlns:a16="http://schemas.microsoft.com/office/drawing/2014/main" id="{3130423D-4946-9EC8-1495-C4E859CE1E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49490" y="3698343"/>
            <a:ext cx="350804" cy="552719"/>
          </a:xfrm>
          <a:prstGeom prst="rect">
            <a:avLst/>
          </a:prstGeom>
        </p:spPr>
      </p:pic>
      <p:pic>
        <p:nvPicPr>
          <p:cNvPr id="28" name="Graphic 27" descr="Checkmark with solid fill">
            <a:extLst>
              <a:ext uri="{FF2B5EF4-FFF2-40B4-BE49-F238E27FC236}">
                <a16:creationId xmlns:a16="http://schemas.microsoft.com/office/drawing/2014/main" id="{E6AF2512-D2FD-A1A9-6943-99D68DC7A3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48421" y="2585969"/>
            <a:ext cx="350804" cy="552719"/>
          </a:xfrm>
          <a:prstGeom prst="rect">
            <a:avLst/>
          </a:prstGeom>
        </p:spPr>
      </p:pic>
      <p:pic>
        <p:nvPicPr>
          <p:cNvPr id="29" name="Graphic 28" descr="Checkmark with solid fill">
            <a:extLst>
              <a:ext uri="{FF2B5EF4-FFF2-40B4-BE49-F238E27FC236}">
                <a16:creationId xmlns:a16="http://schemas.microsoft.com/office/drawing/2014/main" id="{E08B1613-6A95-60F7-D9C0-9CAA330FAC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27181" y="1972300"/>
            <a:ext cx="350804" cy="552719"/>
          </a:xfrm>
          <a:prstGeom prst="rect">
            <a:avLst/>
          </a:prstGeom>
        </p:spPr>
      </p:pic>
    </p:spTree>
    <p:extLst>
      <p:ext uri="{BB962C8B-B14F-4D97-AF65-F5344CB8AC3E}">
        <p14:creationId xmlns:p14="http://schemas.microsoft.com/office/powerpoint/2010/main" val="13323375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2014C91C-4DFF-416F-3D26-A82580470F7E}"/>
              </a:ext>
            </a:extLst>
          </p:cNvPr>
          <p:cNvSpPr/>
          <p:nvPr/>
        </p:nvSpPr>
        <p:spPr>
          <a:xfrm>
            <a:off x="10363200" y="138112"/>
            <a:ext cx="1295400" cy="661988"/>
          </a:xfrm>
          <a:prstGeom prst="roundRect">
            <a:avLst/>
          </a:prstGeom>
          <a:solidFill>
            <a:srgbClr val="6087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3" name="Rounded Rectangle 2">
            <a:extLst>
              <a:ext uri="{FF2B5EF4-FFF2-40B4-BE49-F238E27FC236}">
                <a16:creationId xmlns:a16="http://schemas.microsoft.com/office/drawing/2014/main" id="{F0508F52-B2F2-1E35-BE03-4F5BC48F8141}"/>
              </a:ext>
            </a:extLst>
          </p:cNvPr>
          <p:cNvSpPr/>
          <p:nvPr/>
        </p:nvSpPr>
        <p:spPr>
          <a:xfrm>
            <a:off x="7848600" y="138112"/>
            <a:ext cx="1295400" cy="661988"/>
          </a:xfrm>
          <a:prstGeom prst="roundRect">
            <a:avLst/>
          </a:prstGeom>
          <a:solidFill>
            <a:srgbClr val="6087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5" name="TextBox 4">
            <a:extLst>
              <a:ext uri="{FF2B5EF4-FFF2-40B4-BE49-F238E27FC236}">
                <a16:creationId xmlns:a16="http://schemas.microsoft.com/office/drawing/2014/main" id="{F4EE46B0-965E-41AE-9EC1-69E00A0970C4}"/>
              </a:ext>
            </a:extLst>
          </p:cNvPr>
          <p:cNvSpPr txBox="1"/>
          <p:nvPr/>
        </p:nvSpPr>
        <p:spPr>
          <a:xfrm>
            <a:off x="304800" y="4286027"/>
            <a:ext cx="5791200" cy="830997"/>
          </a:xfrm>
          <a:prstGeom prst="rect">
            <a:avLst/>
          </a:prstGeom>
          <a:noFill/>
        </p:spPr>
        <p:txBody>
          <a:bodyPr wrap="square" rtlCol="0">
            <a:spAutoFit/>
          </a:bodyPr>
          <a:lstStyle/>
          <a:p>
            <a:r>
              <a:rPr lang="en-US" sz="4800" dirty="0">
                <a:solidFill>
                  <a:schemeClr val="bg1"/>
                </a:solidFill>
                <a:latin typeface="Franklin Gothic Heavy" panose="020B0903020102020204" pitchFamily="34" charset="0"/>
              </a:rPr>
              <a:t>NETWORK DIGRAM</a:t>
            </a:r>
            <a:endParaRPr lang="en-AS" sz="4800" dirty="0">
              <a:solidFill>
                <a:schemeClr val="bg1"/>
              </a:solidFill>
              <a:latin typeface="Franklin Gothic Heavy" panose="020B0903020102020204" pitchFamily="34" charset="0"/>
            </a:endParaRPr>
          </a:p>
        </p:txBody>
      </p:sp>
      <p:sp>
        <p:nvSpPr>
          <p:cNvPr id="8" name="Rounded Rectangle 7">
            <a:extLst>
              <a:ext uri="{FF2B5EF4-FFF2-40B4-BE49-F238E27FC236}">
                <a16:creationId xmlns:a16="http://schemas.microsoft.com/office/drawing/2014/main" id="{44DE81FF-0654-E72E-A8A3-8D57FCA8B3FA}"/>
              </a:ext>
            </a:extLst>
          </p:cNvPr>
          <p:cNvSpPr/>
          <p:nvPr/>
        </p:nvSpPr>
        <p:spPr>
          <a:xfrm>
            <a:off x="12877800" y="138112"/>
            <a:ext cx="1295400" cy="661988"/>
          </a:xfrm>
          <a:prstGeom prst="roundRect">
            <a:avLst/>
          </a:prstGeom>
          <a:solidFill>
            <a:srgbClr val="6087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9" name="Rounded Rectangle 8">
            <a:extLst>
              <a:ext uri="{FF2B5EF4-FFF2-40B4-BE49-F238E27FC236}">
                <a16:creationId xmlns:a16="http://schemas.microsoft.com/office/drawing/2014/main" id="{D20C0637-606B-CF9F-874A-F9C5CC8A84B5}"/>
              </a:ext>
            </a:extLst>
          </p:cNvPr>
          <p:cNvSpPr/>
          <p:nvPr/>
        </p:nvSpPr>
        <p:spPr>
          <a:xfrm>
            <a:off x="15087600" y="138112"/>
            <a:ext cx="1295400" cy="661988"/>
          </a:xfrm>
          <a:prstGeom prst="roundRect">
            <a:avLst/>
          </a:prstGeom>
          <a:solidFill>
            <a:srgbClr val="6087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sp>
        <p:nvSpPr>
          <p:cNvPr id="10" name="Rounded Rectangle 9">
            <a:extLst>
              <a:ext uri="{FF2B5EF4-FFF2-40B4-BE49-F238E27FC236}">
                <a16:creationId xmlns:a16="http://schemas.microsoft.com/office/drawing/2014/main" id="{6133DD93-A990-3134-6377-4B107976386E}"/>
              </a:ext>
            </a:extLst>
          </p:cNvPr>
          <p:cNvSpPr/>
          <p:nvPr/>
        </p:nvSpPr>
        <p:spPr>
          <a:xfrm>
            <a:off x="7848600" y="1943100"/>
            <a:ext cx="1295400" cy="661988"/>
          </a:xfrm>
          <a:prstGeom prst="roundRect">
            <a:avLst/>
          </a:prstGeom>
          <a:solidFill>
            <a:srgbClr val="6087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1" name="Rounded Rectangle 10">
            <a:extLst>
              <a:ext uri="{FF2B5EF4-FFF2-40B4-BE49-F238E27FC236}">
                <a16:creationId xmlns:a16="http://schemas.microsoft.com/office/drawing/2014/main" id="{C3DE98F6-3A93-DB7B-A53A-514D62814AD8}"/>
              </a:ext>
            </a:extLst>
          </p:cNvPr>
          <p:cNvSpPr/>
          <p:nvPr/>
        </p:nvSpPr>
        <p:spPr>
          <a:xfrm>
            <a:off x="11582400" y="3500242"/>
            <a:ext cx="1295400" cy="661988"/>
          </a:xfrm>
          <a:prstGeom prst="roundRect">
            <a:avLst/>
          </a:prstGeom>
          <a:solidFill>
            <a:srgbClr val="6087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2" name="Rounded Rectangle 11">
            <a:extLst>
              <a:ext uri="{FF2B5EF4-FFF2-40B4-BE49-F238E27FC236}">
                <a16:creationId xmlns:a16="http://schemas.microsoft.com/office/drawing/2014/main" id="{CEF4DF68-8AA5-FB7F-76D9-D2CF363C0198}"/>
              </a:ext>
            </a:extLst>
          </p:cNvPr>
          <p:cNvSpPr/>
          <p:nvPr/>
        </p:nvSpPr>
        <p:spPr>
          <a:xfrm>
            <a:off x="13688786" y="4162230"/>
            <a:ext cx="1295400" cy="661988"/>
          </a:xfrm>
          <a:prstGeom prst="roundRect">
            <a:avLst/>
          </a:prstGeom>
          <a:solidFill>
            <a:srgbClr val="6087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3" name="Rounded Rectangle 12">
            <a:extLst>
              <a:ext uri="{FF2B5EF4-FFF2-40B4-BE49-F238E27FC236}">
                <a16:creationId xmlns:a16="http://schemas.microsoft.com/office/drawing/2014/main" id="{F5CB5C01-A4C5-D258-4AA9-98D59831C49E}"/>
              </a:ext>
            </a:extLst>
          </p:cNvPr>
          <p:cNvSpPr/>
          <p:nvPr/>
        </p:nvSpPr>
        <p:spPr>
          <a:xfrm>
            <a:off x="10058400" y="4370531"/>
            <a:ext cx="1295400" cy="661988"/>
          </a:xfrm>
          <a:prstGeom prst="roundRect">
            <a:avLst/>
          </a:prstGeom>
          <a:solidFill>
            <a:srgbClr val="6087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4" name="Rounded Rectangle 13">
            <a:extLst>
              <a:ext uri="{FF2B5EF4-FFF2-40B4-BE49-F238E27FC236}">
                <a16:creationId xmlns:a16="http://schemas.microsoft.com/office/drawing/2014/main" id="{2646EC83-5E9C-6AB5-C0C1-812012192632}"/>
              </a:ext>
            </a:extLst>
          </p:cNvPr>
          <p:cNvSpPr/>
          <p:nvPr/>
        </p:nvSpPr>
        <p:spPr>
          <a:xfrm>
            <a:off x="13041086" y="7332112"/>
            <a:ext cx="1295400" cy="661988"/>
          </a:xfrm>
          <a:prstGeom prst="roundRect">
            <a:avLst/>
          </a:prstGeom>
          <a:solidFill>
            <a:srgbClr val="6087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5" name="Rounded Rectangle 14">
            <a:extLst>
              <a:ext uri="{FF2B5EF4-FFF2-40B4-BE49-F238E27FC236}">
                <a16:creationId xmlns:a16="http://schemas.microsoft.com/office/drawing/2014/main" id="{D253161F-BD0B-B784-28E8-7678DFCE63B7}"/>
              </a:ext>
            </a:extLst>
          </p:cNvPr>
          <p:cNvSpPr/>
          <p:nvPr/>
        </p:nvSpPr>
        <p:spPr>
          <a:xfrm>
            <a:off x="14439900" y="9486899"/>
            <a:ext cx="1295400" cy="661988"/>
          </a:xfrm>
          <a:prstGeom prst="roundRect">
            <a:avLst/>
          </a:prstGeom>
          <a:solidFill>
            <a:srgbClr val="6087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6" name="Rounded Rectangle 15">
            <a:extLst>
              <a:ext uri="{FF2B5EF4-FFF2-40B4-BE49-F238E27FC236}">
                <a16:creationId xmlns:a16="http://schemas.microsoft.com/office/drawing/2014/main" id="{8CF58E14-D3E7-6A53-D738-3CA4BCD862CA}"/>
              </a:ext>
            </a:extLst>
          </p:cNvPr>
          <p:cNvSpPr/>
          <p:nvPr/>
        </p:nvSpPr>
        <p:spPr>
          <a:xfrm>
            <a:off x="11489871" y="7014336"/>
            <a:ext cx="1295400" cy="661988"/>
          </a:xfrm>
          <a:prstGeom prst="roundRect">
            <a:avLst/>
          </a:prstGeom>
          <a:solidFill>
            <a:srgbClr val="6087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7" name="Rounded Rectangle 16">
            <a:extLst>
              <a:ext uri="{FF2B5EF4-FFF2-40B4-BE49-F238E27FC236}">
                <a16:creationId xmlns:a16="http://schemas.microsoft.com/office/drawing/2014/main" id="{E2F1A11E-195A-133E-7E7B-BD005CDF242D}"/>
              </a:ext>
            </a:extLst>
          </p:cNvPr>
          <p:cNvSpPr/>
          <p:nvPr/>
        </p:nvSpPr>
        <p:spPr>
          <a:xfrm>
            <a:off x="6940420" y="3404118"/>
            <a:ext cx="1295400" cy="661988"/>
          </a:xfrm>
          <a:prstGeom prst="roundRect">
            <a:avLst/>
          </a:prstGeom>
          <a:solidFill>
            <a:srgbClr val="6087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8" name="Rounded Rectangle 17">
            <a:extLst>
              <a:ext uri="{FF2B5EF4-FFF2-40B4-BE49-F238E27FC236}">
                <a16:creationId xmlns:a16="http://schemas.microsoft.com/office/drawing/2014/main" id="{447F268F-C2AF-79DC-8827-74431EF4E942}"/>
              </a:ext>
            </a:extLst>
          </p:cNvPr>
          <p:cNvSpPr/>
          <p:nvPr/>
        </p:nvSpPr>
        <p:spPr>
          <a:xfrm>
            <a:off x="6828453" y="4865136"/>
            <a:ext cx="1295400" cy="661988"/>
          </a:xfrm>
          <a:prstGeom prst="roundRect">
            <a:avLst/>
          </a:prstGeom>
          <a:solidFill>
            <a:srgbClr val="6087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9" name="Rounded Rectangle 18">
            <a:extLst>
              <a:ext uri="{FF2B5EF4-FFF2-40B4-BE49-F238E27FC236}">
                <a16:creationId xmlns:a16="http://schemas.microsoft.com/office/drawing/2014/main" id="{6EBCA8BD-321C-4258-8E96-1C8A513F4903}"/>
              </a:ext>
            </a:extLst>
          </p:cNvPr>
          <p:cNvSpPr/>
          <p:nvPr/>
        </p:nvSpPr>
        <p:spPr>
          <a:xfrm>
            <a:off x="7556241" y="5871094"/>
            <a:ext cx="1295400" cy="661988"/>
          </a:xfrm>
          <a:prstGeom prst="roundRect">
            <a:avLst/>
          </a:prstGeom>
          <a:solidFill>
            <a:srgbClr val="6087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pic>
        <p:nvPicPr>
          <p:cNvPr id="4" name="Picture 3" descr="A screenshot of a game&#10;&#10;AI-generated content may be incorrect.">
            <a:extLst>
              <a:ext uri="{FF2B5EF4-FFF2-40B4-BE49-F238E27FC236}">
                <a16:creationId xmlns:a16="http://schemas.microsoft.com/office/drawing/2014/main" id="{6F1A211C-52AF-4A3F-B27E-B7632603B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214814"/>
            <a:ext cx="10210800" cy="10010775"/>
          </a:xfrm>
          <a:prstGeom prst="rect">
            <a:avLst/>
          </a:prstGeom>
        </p:spPr>
      </p:pic>
    </p:spTree>
    <p:extLst>
      <p:ext uri="{BB962C8B-B14F-4D97-AF65-F5344CB8AC3E}">
        <p14:creationId xmlns:p14="http://schemas.microsoft.com/office/powerpoint/2010/main" val="2485635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F32F2-2DE7-5610-D0BC-6F40EC4C81A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5B1DFF5-31F8-3CC5-BEC6-E9F79ED8D840}"/>
              </a:ext>
            </a:extLst>
          </p:cNvPr>
          <p:cNvSpPr txBox="1"/>
          <p:nvPr/>
        </p:nvSpPr>
        <p:spPr>
          <a:xfrm>
            <a:off x="6934200" y="321906"/>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Gant Chart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F36A1FDB-6F74-4B70-8391-8534BFCB7F66}"/>
              </a:ext>
            </a:extLst>
          </p:cNvPr>
          <p:cNvPicPr>
            <a:picLocks noChangeAspect="1"/>
          </p:cNvPicPr>
          <p:nvPr/>
        </p:nvPicPr>
        <p:blipFill>
          <a:blip r:embed="rId3"/>
          <a:stretch>
            <a:fillRect/>
          </a:stretch>
        </p:blipFill>
        <p:spPr>
          <a:xfrm>
            <a:off x="152400" y="1966670"/>
            <a:ext cx="17602200" cy="8129830"/>
          </a:xfrm>
          <a:prstGeom prst="rect">
            <a:avLst/>
          </a:prstGeom>
        </p:spPr>
      </p:pic>
    </p:spTree>
    <p:extLst>
      <p:ext uri="{BB962C8B-B14F-4D97-AF65-F5344CB8AC3E}">
        <p14:creationId xmlns:p14="http://schemas.microsoft.com/office/powerpoint/2010/main" val="28985453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F32F2-2DE7-5610-D0BC-6F40EC4C81A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5B1DFF5-31F8-3CC5-BEC6-E9F79ED8D840}"/>
              </a:ext>
            </a:extLst>
          </p:cNvPr>
          <p:cNvSpPr txBox="1"/>
          <p:nvPr/>
        </p:nvSpPr>
        <p:spPr>
          <a:xfrm>
            <a:off x="6934200" y="342900"/>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Gant Chart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3A5EA090-B4FE-4701-9631-CC13A523E6CD}"/>
              </a:ext>
            </a:extLst>
          </p:cNvPr>
          <p:cNvPicPr>
            <a:picLocks noChangeAspect="1"/>
          </p:cNvPicPr>
          <p:nvPr/>
        </p:nvPicPr>
        <p:blipFill>
          <a:blip r:embed="rId3"/>
          <a:stretch>
            <a:fillRect/>
          </a:stretch>
        </p:blipFill>
        <p:spPr>
          <a:xfrm>
            <a:off x="152400" y="1674786"/>
            <a:ext cx="17588714" cy="8421714"/>
          </a:xfrm>
          <a:prstGeom prst="rect">
            <a:avLst/>
          </a:prstGeom>
        </p:spPr>
      </p:pic>
    </p:spTree>
    <p:extLst>
      <p:ext uri="{BB962C8B-B14F-4D97-AF65-F5344CB8AC3E}">
        <p14:creationId xmlns:p14="http://schemas.microsoft.com/office/powerpoint/2010/main" val="24234039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F32F2-2DE7-5610-D0BC-6F40EC4C81A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5B1DFF5-31F8-3CC5-BEC6-E9F79ED8D840}"/>
              </a:ext>
            </a:extLst>
          </p:cNvPr>
          <p:cNvSpPr txBox="1"/>
          <p:nvPr/>
        </p:nvSpPr>
        <p:spPr>
          <a:xfrm>
            <a:off x="7162800" y="342900"/>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Gant chart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332E0132-25B8-41E5-8592-E18EFCCE50C1}"/>
              </a:ext>
            </a:extLst>
          </p:cNvPr>
          <p:cNvPicPr>
            <a:picLocks noChangeAspect="1"/>
          </p:cNvPicPr>
          <p:nvPr/>
        </p:nvPicPr>
        <p:blipFill>
          <a:blip r:embed="rId3"/>
          <a:stretch>
            <a:fillRect/>
          </a:stretch>
        </p:blipFill>
        <p:spPr>
          <a:xfrm>
            <a:off x="152400" y="1938540"/>
            <a:ext cx="17602200" cy="8234159"/>
          </a:xfrm>
          <a:prstGeom prst="rect">
            <a:avLst/>
          </a:prstGeom>
        </p:spPr>
      </p:pic>
    </p:spTree>
    <p:extLst>
      <p:ext uri="{BB962C8B-B14F-4D97-AF65-F5344CB8AC3E}">
        <p14:creationId xmlns:p14="http://schemas.microsoft.com/office/powerpoint/2010/main" val="42600348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41472" y="2752836"/>
            <a:ext cx="8356777" cy="1388842"/>
          </a:xfrm>
          <a:prstGeom prst="rect">
            <a:avLst/>
          </a:prstGeom>
        </p:spPr>
        <p:txBody>
          <a:bodyPr wrap="square" lIns="0" tIns="0" rIns="0" bIns="0" rtlCol="0" anchor="t">
            <a:spAutoFit/>
          </a:bodyPr>
          <a:lstStyle/>
          <a:p>
            <a:pPr marL="0" marR="0" lvl="0" indent="0" algn="l" defTabSz="914400" rtl="0" eaLnBrk="1" fontAlgn="auto" latinLnBrk="0" hangingPunct="1">
              <a:lnSpc>
                <a:spcPts val="10595"/>
              </a:lnSpc>
              <a:spcBef>
                <a:spcPct val="0"/>
              </a:spcBef>
              <a:spcAft>
                <a:spcPts val="0"/>
              </a:spcAft>
              <a:buClrTx/>
              <a:buSzTx/>
              <a:buFontTx/>
              <a:buNone/>
              <a:tabLst/>
              <a:defRPr/>
            </a:pPr>
            <a:r>
              <a:rPr lang="en" sz="6000" spc="555" dirty="0">
                <a:solidFill>
                  <a:schemeClr val="bg1"/>
                </a:solidFill>
                <a:latin typeface="League Spartan"/>
              </a:rPr>
              <a:t>SUPERVISED</a:t>
            </a:r>
            <a:r>
              <a:rPr lang="en" sz="9600" dirty="0">
                <a:solidFill>
                  <a:srgbClr val="716B65"/>
                </a:solidFill>
              </a:rPr>
              <a:t> </a:t>
            </a:r>
            <a:r>
              <a:rPr lang="en" sz="6000" spc="555" dirty="0">
                <a:solidFill>
                  <a:schemeClr val="bg1"/>
                </a:solidFill>
                <a:latin typeface="League Spartan"/>
              </a:rPr>
              <a:t>BY:</a:t>
            </a:r>
            <a:endParaRPr kumimoji="0" lang="en-US" sz="6460" b="0" i="0" u="none" strike="noStrike" kern="1200" cap="none" spc="0" normalizeH="0" baseline="0" noProof="0" dirty="0">
              <a:ln>
                <a:noFill/>
              </a:ln>
              <a:solidFill>
                <a:srgbClr val="716B65"/>
              </a:solidFill>
              <a:effectLst/>
              <a:uLnTx/>
              <a:uFillTx/>
              <a:latin typeface="TAN Pearl"/>
              <a:ea typeface="TAN Pearl"/>
              <a:cs typeface="TAN Pearl"/>
              <a:sym typeface="TAN Pearl"/>
            </a:endParaRPr>
          </a:p>
        </p:txBody>
      </p:sp>
      <p:sp>
        <p:nvSpPr>
          <p:cNvPr id="5" name="Freeform 5"/>
          <p:cNvSpPr/>
          <p:nvPr/>
        </p:nvSpPr>
        <p:spPr>
          <a:xfrm>
            <a:off x="10292636" y="2481833"/>
            <a:ext cx="6272763" cy="6014011"/>
          </a:xfrm>
          <a:custGeom>
            <a:avLst/>
            <a:gdLst/>
            <a:ahLst/>
            <a:cxnLst/>
            <a:rect l="l" t="t" r="r" b="b"/>
            <a:pathLst>
              <a:path w="6272763" h="6014011">
                <a:moveTo>
                  <a:pt x="0" y="0"/>
                </a:moveTo>
                <a:lnTo>
                  <a:pt x="6272763" y="0"/>
                </a:lnTo>
                <a:lnTo>
                  <a:pt x="6272763" y="6014011"/>
                </a:lnTo>
                <a:lnTo>
                  <a:pt x="0" y="60140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14"/>
          <p:cNvSpPr/>
          <p:nvPr/>
        </p:nvSpPr>
        <p:spPr>
          <a:xfrm>
            <a:off x="-1052923" y="-1252476"/>
            <a:ext cx="2860913" cy="2850185"/>
          </a:xfrm>
          <a:custGeom>
            <a:avLst/>
            <a:gdLst/>
            <a:ahLst/>
            <a:cxnLst/>
            <a:rect l="l" t="t" r="r" b="b"/>
            <a:pathLst>
              <a:path w="2860913" h="2850185">
                <a:moveTo>
                  <a:pt x="0" y="0"/>
                </a:moveTo>
                <a:lnTo>
                  <a:pt x="2860913" y="0"/>
                </a:lnTo>
                <a:lnTo>
                  <a:pt x="2860913" y="2850185"/>
                </a:lnTo>
                <a:lnTo>
                  <a:pt x="0" y="28501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15"/>
          <p:cNvSpPr/>
          <p:nvPr/>
        </p:nvSpPr>
        <p:spPr>
          <a:xfrm>
            <a:off x="16565399" y="8495844"/>
            <a:ext cx="3035383" cy="3024000"/>
          </a:xfrm>
          <a:custGeom>
            <a:avLst/>
            <a:gdLst/>
            <a:ahLst/>
            <a:cxnLst/>
            <a:rect l="l" t="t" r="r" b="b"/>
            <a:pathLst>
              <a:path w="3035383" h="3024000">
                <a:moveTo>
                  <a:pt x="0" y="0"/>
                </a:moveTo>
                <a:lnTo>
                  <a:pt x="3035383" y="0"/>
                </a:lnTo>
                <a:lnTo>
                  <a:pt x="3035383" y="3024000"/>
                </a:lnTo>
                <a:lnTo>
                  <a:pt x="0" y="30240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16"/>
          <p:cNvSpPr/>
          <p:nvPr/>
        </p:nvSpPr>
        <p:spPr>
          <a:xfrm>
            <a:off x="844819" y="8495844"/>
            <a:ext cx="1926343" cy="1474528"/>
          </a:xfrm>
          <a:custGeom>
            <a:avLst/>
            <a:gdLst/>
            <a:ahLst/>
            <a:cxnLst/>
            <a:rect l="l" t="t" r="r" b="b"/>
            <a:pathLst>
              <a:path w="1926343" h="1474528">
                <a:moveTo>
                  <a:pt x="0" y="0"/>
                </a:moveTo>
                <a:lnTo>
                  <a:pt x="1926343" y="0"/>
                </a:lnTo>
                <a:lnTo>
                  <a:pt x="1926343" y="1474528"/>
                </a:lnTo>
                <a:lnTo>
                  <a:pt x="0" y="147452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Freeform 17"/>
          <p:cNvSpPr/>
          <p:nvPr/>
        </p:nvSpPr>
        <p:spPr>
          <a:xfrm>
            <a:off x="16145015" y="855867"/>
            <a:ext cx="1926343" cy="1474528"/>
          </a:xfrm>
          <a:custGeom>
            <a:avLst/>
            <a:gdLst/>
            <a:ahLst/>
            <a:cxnLst/>
            <a:rect l="l" t="t" r="r" b="b"/>
            <a:pathLst>
              <a:path w="1926343" h="1474528">
                <a:moveTo>
                  <a:pt x="0" y="0"/>
                </a:moveTo>
                <a:lnTo>
                  <a:pt x="1926343" y="0"/>
                </a:lnTo>
                <a:lnTo>
                  <a:pt x="1926343" y="1474528"/>
                </a:lnTo>
                <a:lnTo>
                  <a:pt x="0" y="147452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28D6D2BA-A669-ED5B-EF10-007CD7587531}"/>
              </a:ext>
            </a:extLst>
          </p:cNvPr>
          <p:cNvSpPr txBox="1"/>
          <p:nvPr/>
        </p:nvSpPr>
        <p:spPr>
          <a:xfrm>
            <a:off x="1120178" y="4457190"/>
            <a:ext cx="10326188" cy="2677656"/>
          </a:xfrm>
          <a:prstGeom prst="rect">
            <a:avLst/>
          </a:prstGeom>
          <a:noFill/>
        </p:spPr>
        <p:txBody>
          <a:bodyPr wrap="square">
            <a:spAutoFit/>
          </a:bodyPr>
          <a:lstStyle/>
          <a:p>
            <a:pPr marL="0" lvl="0" indent="0" rtl="0">
              <a:spcBef>
                <a:spcPts val="0"/>
              </a:spcBef>
              <a:spcAft>
                <a:spcPts val="0"/>
              </a:spcAft>
              <a:buNone/>
            </a:pPr>
            <a:r>
              <a:rPr lang="en-US" sz="6000" dirty="0">
                <a:solidFill>
                  <a:schemeClr val="bg1"/>
                </a:solidFill>
              </a:rPr>
              <a:t>DR. Mahmoud Wahdan</a:t>
            </a:r>
          </a:p>
          <a:p>
            <a:pPr marL="0" lvl="0" indent="0" rtl="0">
              <a:spcBef>
                <a:spcPts val="0"/>
              </a:spcBef>
              <a:spcAft>
                <a:spcPts val="0"/>
              </a:spcAft>
              <a:buNone/>
            </a:pPr>
            <a:r>
              <a:rPr lang="en-US" sz="5400" dirty="0">
                <a:solidFill>
                  <a:schemeClr val="bg1"/>
                </a:solidFill>
              </a:rPr>
              <a:t>T.A. Omar Khaled</a:t>
            </a:r>
          </a:p>
          <a:p>
            <a:pPr marL="0" lvl="0" indent="0" rtl="0">
              <a:spcBef>
                <a:spcPts val="0"/>
              </a:spcBef>
              <a:spcAft>
                <a:spcPts val="0"/>
              </a:spcAft>
              <a:buNone/>
            </a:pPr>
            <a:r>
              <a:rPr lang="en-US" sz="5400" dirty="0">
                <a:solidFill>
                  <a:schemeClr val="bg1"/>
                </a:solidFill>
              </a:rPr>
              <a:t>T.A. Nada Tarek</a:t>
            </a:r>
          </a:p>
        </p:txBody>
      </p:sp>
      <p:sp>
        <p:nvSpPr>
          <p:cNvPr id="2" name="Rectangle: Rounded Corners 1">
            <a:extLst>
              <a:ext uri="{FF2B5EF4-FFF2-40B4-BE49-F238E27FC236}">
                <a16:creationId xmlns:a16="http://schemas.microsoft.com/office/drawing/2014/main" id="{8ACB328E-BDB7-40D1-AD1C-3BE8E07A1CBA}"/>
              </a:ext>
            </a:extLst>
          </p:cNvPr>
          <p:cNvSpPr/>
          <p:nvPr/>
        </p:nvSpPr>
        <p:spPr>
          <a:xfrm>
            <a:off x="10001177" y="1809618"/>
            <a:ext cx="7107010" cy="7010400"/>
          </a:xfrm>
          <a:prstGeom prst="roundRect">
            <a:avLst/>
          </a:prstGeom>
          <a:blipFill>
            <a:blip r:embed="rId8"/>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anim calcmode="lin" valueType="num">
                                      <p:cBhvr additive="base">
                                        <p:cTn id="11"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 calcmode="lin" valueType="num">
                                      <p:cBhvr additive="base">
                                        <p:cTn id="15"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F32F2-2DE7-5610-D0BC-6F40EC4C81A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5B1DFF5-31F8-3CC5-BEC6-E9F79ED8D840}"/>
              </a:ext>
            </a:extLst>
          </p:cNvPr>
          <p:cNvSpPr txBox="1"/>
          <p:nvPr/>
        </p:nvSpPr>
        <p:spPr>
          <a:xfrm>
            <a:off x="6934200" y="495301"/>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Gant Chart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2D058AAC-94DD-4C2C-A197-4CA8FBAC84DB}"/>
              </a:ext>
            </a:extLst>
          </p:cNvPr>
          <p:cNvPicPr>
            <a:picLocks noChangeAspect="1"/>
          </p:cNvPicPr>
          <p:nvPr/>
        </p:nvPicPr>
        <p:blipFill>
          <a:blip r:embed="rId3"/>
          <a:stretch>
            <a:fillRect/>
          </a:stretch>
        </p:blipFill>
        <p:spPr>
          <a:xfrm>
            <a:off x="228600" y="2013389"/>
            <a:ext cx="17526000" cy="8083111"/>
          </a:xfrm>
          <a:prstGeom prst="rect">
            <a:avLst/>
          </a:prstGeom>
        </p:spPr>
      </p:pic>
    </p:spTree>
    <p:extLst>
      <p:ext uri="{BB962C8B-B14F-4D97-AF65-F5344CB8AC3E}">
        <p14:creationId xmlns:p14="http://schemas.microsoft.com/office/powerpoint/2010/main" val="3409276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F32F2-2DE7-5610-D0BC-6F40EC4C81A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5B1DFF5-31F8-3CC5-BEC6-E9F79ED8D840}"/>
              </a:ext>
            </a:extLst>
          </p:cNvPr>
          <p:cNvSpPr txBox="1"/>
          <p:nvPr/>
        </p:nvSpPr>
        <p:spPr>
          <a:xfrm>
            <a:off x="6781800" y="342900"/>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Gant Chart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9231F99D-A0CE-4450-92C4-4FD8D44ECF48}"/>
              </a:ext>
            </a:extLst>
          </p:cNvPr>
          <p:cNvPicPr>
            <a:picLocks noChangeAspect="1"/>
          </p:cNvPicPr>
          <p:nvPr/>
        </p:nvPicPr>
        <p:blipFill>
          <a:blip r:embed="rId3"/>
          <a:stretch>
            <a:fillRect/>
          </a:stretch>
        </p:blipFill>
        <p:spPr>
          <a:xfrm>
            <a:off x="152399" y="1562100"/>
            <a:ext cx="18011163" cy="8610600"/>
          </a:xfrm>
          <a:prstGeom prst="rect">
            <a:avLst/>
          </a:prstGeom>
        </p:spPr>
      </p:pic>
    </p:spTree>
    <p:extLst>
      <p:ext uri="{BB962C8B-B14F-4D97-AF65-F5344CB8AC3E}">
        <p14:creationId xmlns:p14="http://schemas.microsoft.com/office/powerpoint/2010/main" val="12443255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F32F2-2DE7-5610-D0BC-6F40EC4C81A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5B1DFF5-31F8-3CC5-BEC6-E9F79ED8D840}"/>
              </a:ext>
            </a:extLst>
          </p:cNvPr>
          <p:cNvSpPr txBox="1"/>
          <p:nvPr/>
        </p:nvSpPr>
        <p:spPr>
          <a:xfrm>
            <a:off x="7162800" y="8283"/>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Gant Chart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2ACFFAA5-B7F0-4D46-B0E8-D7F69778A7A7}"/>
              </a:ext>
            </a:extLst>
          </p:cNvPr>
          <p:cNvPicPr>
            <a:picLocks noChangeAspect="1"/>
          </p:cNvPicPr>
          <p:nvPr/>
        </p:nvPicPr>
        <p:blipFill>
          <a:blip r:embed="rId3"/>
          <a:stretch>
            <a:fillRect/>
          </a:stretch>
        </p:blipFill>
        <p:spPr>
          <a:xfrm>
            <a:off x="152400" y="1183429"/>
            <a:ext cx="17983200" cy="8913071"/>
          </a:xfrm>
          <a:prstGeom prst="rect">
            <a:avLst/>
          </a:prstGeom>
        </p:spPr>
      </p:pic>
    </p:spTree>
    <p:extLst>
      <p:ext uri="{BB962C8B-B14F-4D97-AF65-F5344CB8AC3E}">
        <p14:creationId xmlns:p14="http://schemas.microsoft.com/office/powerpoint/2010/main" val="36408576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F32F2-2DE7-5610-D0BC-6F40EC4C81A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5B1DFF5-31F8-3CC5-BEC6-E9F79ED8D840}"/>
              </a:ext>
            </a:extLst>
          </p:cNvPr>
          <p:cNvSpPr txBox="1"/>
          <p:nvPr/>
        </p:nvSpPr>
        <p:spPr>
          <a:xfrm>
            <a:off x="7391400" y="154272"/>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Gant Chart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177CF9F6-6317-4896-812F-E558BE17C93C}"/>
              </a:ext>
            </a:extLst>
          </p:cNvPr>
          <p:cNvPicPr>
            <a:picLocks noChangeAspect="1"/>
          </p:cNvPicPr>
          <p:nvPr/>
        </p:nvPicPr>
        <p:blipFill>
          <a:blip r:embed="rId3"/>
          <a:stretch>
            <a:fillRect/>
          </a:stretch>
        </p:blipFill>
        <p:spPr>
          <a:xfrm>
            <a:off x="228600" y="1562100"/>
            <a:ext cx="17907000" cy="8585537"/>
          </a:xfrm>
          <a:prstGeom prst="rect">
            <a:avLst/>
          </a:prstGeom>
        </p:spPr>
      </p:pic>
    </p:spTree>
    <p:extLst>
      <p:ext uri="{BB962C8B-B14F-4D97-AF65-F5344CB8AC3E}">
        <p14:creationId xmlns:p14="http://schemas.microsoft.com/office/powerpoint/2010/main" val="1311031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F32F2-2DE7-5610-D0BC-6F40EC4C81A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5B1DFF5-31F8-3CC5-BEC6-E9F79ED8D840}"/>
              </a:ext>
            </a:extLst>
          </p:cNvPr>
          <p:cNvSpPr txBox="1"/>
          <p:nvPr/>
        </p:nvSpPr>
        <p:spPr>
          <a:xfrm>
            <a:off x="7086600" y="0"/>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Gant Chart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4825773A-BC84-4A22-9A5D-E6C4D535CD3E}"/>
              </a:ext>
            </a:extLst>
          </p:cNvPr>
          <p:cNvPicPr>
            <a:picLocks noChangeAspect="1"/>
          </p:cNvPicPr>
          <p:nvPr/>
        </p:nvPicPr>
        <p:blipFill>
          <a:blip r:embed="rId3"/>
          <a:stretch>
            <a:fillRect/>
          </a:stretch>
        </p:blipFill>
        <p:spPr>
          <a:xfrm>
            <a:off x="152400" y="1209167"/>
            <a:ext cx="18006391" cy="8963533"/>
          </a:xfrm>
          <a:prstGeom prst="rect">
            <a:avLst/>
          </a:prstGeom>
        </p:spPr>
      </p:pic>
    </p:spTree>
    <p:extLst>
      <p:ext uri="{BB962C8B-B14F-4D97-AF65-F5344CB8AC3E}">
        <p14:creationId xmlns:p14="http://schemas.microsoft.com/office/powerpoint/2010/main" val="42540562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623C2-4216-6DD5-E3BA-8FCC7F54470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9CE25E1-DC45-9654-10B9-E47076799FF4}"/>
              </a:ext>
            </a:extLst>
          </p:cNvPr>
          <p:cNvGrpSpPr/>
          <p:nvPr/>
        </p:nvGrpSpPr>
        <p:grpSpPr>
          <a:xfrm rot="5400000">
            <a:off x="12066943" y="-4670943"/>
            <a:ext cx="1040226" cy="11401888"/>
            <a:chOff x="0" y="0"/>
            <a:chExt cx="660400" cy="7238623"/>
          </a:xfrm>
        </p:grpSpPr>
        <p:sp>
          <p:nvSpPr>
            <p:cNvPr id="3" name="Freeform 3">
              <a:extLst>
                <a:ext uri="{FF2B5EF4-FFF2-40B4-BE49-F238E27FC236}">
                  <a16:creationId xmlns:a16="http://schemas.microsoft.com/office/drawing/2014/main" id="{3335BEC8-AE9A-F414-AAD2-0AF62EE9C25B}"/>
                </a:ext>
              </a:extLst>
            </p:cNvPr>
            <p:cNvSpPr/>
            <p:nvPr/>
          </p:nvSpPr>
          <p:spPr>
            <a:xfrm>
              <a:off x="0" y="0"/>
              <a:ext cx="660400" cy="7238623"/>
            </a:xfrm>
            <a:custGeom>
              <a:avLst/>
              <a:gdLst/>
              <a:ahLst/>
              <a:cxnLst/>
              <a:rect l="l" t="t" r="r" b="b"/>
              <a:pathLst>
                <a:path w="660400" h="7238623">
                  <a:moveTo>
                    <a:pt x="220252" y="7219554"/>
                  </a:moveTo>
                  <a:cubicBezTo>
                    <a:pt x="254109" y="7231068"/>
                    <a:pt x="292600" y="7238623"/>
                    <a:pt x="330378" y="7238623"/>
                  </a:cubicBezTo>
                  <a:cubicBezTo>
                    <a:pt x="368157" y="7238623"/>
                    <a:pt x="404509" y="7232146"/>
                    <a:pt x="438009" y="7220632"/>
                  </a:cubicBezTo>
                  <a:cubicBezTo>
                    <a:pt x="438723" y="7220272"/>
                    <a:pt x="439435" y="7220272"/>
                    <a:pt x="440148" y="7219914"/>
                  </a:cubicBezTo>
                  <a:cubicBezTo>
                    <a:pt x="565955" y="7173858"/>
                    <a:pt x="658618" y="7052244"/>
                    <a:pt x="660400" y="6767385"/>
                  </a:cubicBezTo>
                  <a:lnTo>
                    <a:pt x="660400" y="0"/>
                  </a:lnTo>
                  <a:lnTo>
                    <a:pt x="0" y="0"/>
                  </a:lnTo>
                  <a:lnTo>
                    <a:pt x="0" y="6762363"/>
                  </a:lnTo>
                  <a:cubicBezTo>
                    <a:pt x="1782" y="7052963"/>
                    <a:pt x="93019" y="7174578"/>
                    <a:pt x="220252" y="7219554"/>
                  </a:cubicBezTo>
                  <a:close/>
                </a:path>
              </a:pathLst>
            </a:custGeom>
            <a:solidFill>
              <a:srgbClr val="EFF4F7">
                <a:alpha val="87051"/>
              </a:srgbClr>
            </a:solidFill>
          </p:spPr>
          <p:txBody>
            <a:bodyPr/>
            <a:lstStyle/>
            <a:p>
              <a:pPr marL="0" algn="r" defTabSz="914400" rtl="1" eaLnBrk="1" latinLnBrk="0" hangingPunct="1"/>
              <a:endParaRPr lang="en-AS" dirty="0"/>
            </a:p>
          </p:txBody>
        </p:sp>
        <p:sp>
          <p:nvSpPr>
            <p:cNvPr id="4" name="TextBox 4">
              <a:extLst>
                <a:ext uri="{FF2B5EF4-FFF2-40B4-BE49-F238E27FC236}">
                  <a16:creationId xmlns:a16="http://schemas.microsoft.com/office/drawing/2014/main" id="{9564BA28-CA38-04FE-223F-D4D09C9C17B9}"/>
                </a:ext>
              </a:extLst>
            </p:cNvPr>
            <p:cNvSpPr txBox="1"/>
            <p:nvPr/>
          </p:nvSpPr>
          <p:spPr>
            <a:xfrm>
              <a:off x="0" y="-104775"/>
              <a:ext cx="660400" cy="7216398"/>
            </a:xfrm>
            <a:prstGeom prst="rect">
              <a:avLst/>
            </a:prstGeom>
          </p:spPr>
          <p:txBody>
            <a:bodyPr lIns="50800" tIns="50800" rIns="50800" bIns="50800" rtlCol="0" anchor="ctr"/>
            <a:lstStyle/>
            <a:p>
              <a:pPr marL="0" algn="ctr" defTabSz="914400" rtl="1" eaLnBrk="1" latinLnBrk="0" hangingPunct="1">
                <a:lnSpc>
                  <a:spcPts val="3640"/>
                </a:lnSpc>
              </a:pPr>
              <a:endParaRPr/>
            </a:p>
          </p:txBody>
        </p:sp>
      </p:grpSp>
      <p:sp>
        <p:nvSpPr>
          <p:cNvPr id="32" name="TextBox 32">
            <a:extLst>
              <a:ext uri="{FF2B5EF4-FFF2-40B4-BE49-F238E27FC236}">
                <a16:creationId xmlns:a16="http://schemas.microsoft.com/office/drawing/2014/main" id="{9020AEFE-BDA8-E08B-2B6E-FAB3859B9766}"/>
              </a:ext>
            </a:extLst>
          </p:cNvPr>
          <p:cNvSpPr txBox="1"/>
          <p:nvPr/>
        </p:nvSpPr>
        <p:spPr>
          <a:xfrm>
            <a:off x="2320202" y="8230227"/>
            <a:ext cx="847637" cy="1006568"/>
          </a:xfrm>
          <a:prstGeom prst="rect">
            <a:avLst/>
          </a:prstGeom>
        </p:spPr>
        <p:txBody>
          <a:bodyPr lIns="50800" tIns="50800" rIns="50800" bIns="50800" rtlCol="0" anchor="ctr"/>
          <a:lstStyle/>
          <a:p>
            <a:pPr algn="ctr">
              <a:lnSpc>
                <a:spcPts val="4200"/>
              </a:lnSpc>
            </a:pPr>
            <a:endParaRPr lang="en-US" sz="3000" b="1" spc="300" dirty="0">
              <a:solidFill>
                <a:srgbClr val="716B65"/>
              </a:solidFill>
              <a:latin typeface="Futura Bold"/>
              <a:ea typeface="Futura Bold"/>
              <a:cs typeface="Futura Bold"/>
              <a:sym typeface="Futura Bold"/>
            </a:endParaRPr>
          </a:p>
        </p:txBody>
      </p:sp>
      <p:sp>
        <p:nvSpPr>
          <p:cNvPr id="36" name="TextBox 36">
            <a:extLst>
              <a:ext uri="{FF2B5EF4-FFF2-40B4-BE49-F238E27FC236}">
                <a16:creationId xmlns:a16="http://schemas.microsoft.com/office/drawing/2014/main" id="{30C988B9-724D-A0D8-195E-625214EA402F}"/>
              </a:ext>
            </a:extLst>
          </p:cNvPr>
          <p:cNvSpPr txBox="1"/>
          <p:nvPr/>
        </p:nvSpPr>
        <p:spPr>
          <a:xfrm>
            <a:off x="421059" y="567038"/>
            <a:ext cx="8722941" cy="1278389"/>
          </a:xfrm>
          <a:prstGeom prst="rect">
            <a:avLst/>
          </a:prstGeom>
        </p:spPr>
        <p:txBody>
          <a:bodyPr lIns="0" tIns="0" rIns="0" bIns="0" rtlCol="0" anchor="t">
            <a:spAutoFit/>
          </a:bodyPr>
          <a:lstStyle/>
          <a:p>
            <a:pPr marL="0" lvl="0" indent="0" algn="l">
              <a:lnSpc>
                <a:spcPts val="9944"/>
              </a:lnSpc>
            </a:pPr>
            <a:r>
              <a:rPr lang="en-US" sz="8800" spc="440" dirty="0">
                <a:solidFill>
                  <a:schemeClr val="bg1"/>
                </a:solidFill>
                <a:latin typeface="League Spartan"/>
                <a:ea typeface="League Spartan"/>
                <a:cs typeface="League Spartan"/>
                <a:sym typeface="League Spartan"/>
              </a:rPr>
              <a:t>AGENDA</a:t>
            </a:r>
          </a:p>
        </p:txBody>
      </p:sp>
      <p:grpSp>
        <p:nvGrpSpPr>
          <p:cNvPr id="47" name="Group 47">
            <a:extLst>
              <a:ext uri="{FF2B5EF4-FFF2-40B4-BE49-F238E27FC236}">
                <a16:creationId xmlns:a16="http://schemas.microsoft.com/office/drawing/2014/main" id="{227A0D6B-961C-B18C-7371-53214E7E6569}"/>
              </a:ext>
            </a:extLst>
          </p:cNvPr>
          <p:cNvGrpSpPr/>
          <p:nvPr/>
        </p:nvGrpSpPr>
        <p:grpSpPr>
          <a:xfrm>
            <a:off x="16629718" y="1004635"/>
            <a:ext cx="2724448" cy="2724448"/>
            <a:chOff x="0" y="0"/>
            <a:chExt cx="812800" cy="812800"/>
          </a:xfrm>
        </p:grpSpPr>
        <p:sp>
          <p:nvSpPr>
            <p:cNvPr id="48" name="Freeform 48">
              <a:extLst>
                <a:ext uri="{FF2B5EF4-FFF2-40B4-BE49-F238E27FC236}">
                  <a16:creationId xmlns:a16="http://schemas.microsoft.com/office/drawing/2014/main" id="{39C6ECB6-D543-606E-ACCA-2078A4C2511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49" name="TextBox 49">
              <a:extLst>
                <a:ext uri="{FF2B5EF4-FFF2-40B4-BE49-F238E27FC236}">
                  <a16:creationId xmlns:a16="http://schemas.microsoft.com/office/drawing/2014/main" id="{B6BE17D3-F0ED-775D-9682-26DBA0817A12}"/>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50" name="AutoShape 50">
            <a:extLst>
              <a:ext uri="{FF2B5EF4-FFF2-40B4-BE49-F238E27FC236}">
                <a16:creationId xmlns:a16="http://schemas.microsoft.com/office/drawing/2014/main" id="{7989EF3A-C4C4-BC3B-0B0C-EB809D3D83FF}"/>
              </a:ext>
            </a:extLst>
          </p:cNvPr>
          <p:cNvSpPr/>
          <p:nvPr/>
        </p:nvSpPr>
        <p:spPr>
          <a:xfrm>
            <a:off x="0" y="9818173"/>
            <a:ext cx="11401888" cy="0"/>
          </a:xfrm>
          <a:prstGeom prst="line">
            <a:avLst/>
          </a:prstGeom>
          <a:ln w="19050" cap="flat">
            <a:solidFill>
              <a:schemeClr val="bg1"/>
            </a:solidFill>
            <a:prstDash val="solid"/>
            <a:headEnd type="none" w="sm" len="sm"/>
            <a:tailEnd type="none" w="sm" len="sm"/>
          </a:ln>
        </p:spPr>
        <p:txBody>
          <a:bodyPr/>
          <a:lstStyle/>
          <a:p>
            <a:endParaRPr lang="en-AS" dirty="0"/>
          </a:p>
        </p:txBody>
      </p:sp>
      <p:grpSp>
        <p:nvGrpSpPr>
          <p:cNvPr id="51" name="Group 51">
            <a:extLst>
              <a:ext uri="{FF2B5EF4-FFF2-40B4-BE49-F238E27FC236}">
                <a16:creationId xmlns:a16="http://schemas.microsoft.com/office/drawing/2014/main" id="{D74DFA80-A242-2101-7EE6-FE2B52E931BC}"/>
              </a:ext>
            </a:extLst>
          </p:cNvPr>
          <p:cNvGrpSpPr/>
          <p:nvPr/>
        </p:nvGrpSpPr>
        <p:grpSpPr>
          <a:xfrm>
            <a:off x="228600" y="9312710"/>
            <a:ext cx="1209546" cy="1209546"/>
            <a:chOff x="0" y="0"/>
            <a:chExt cx="812800" cy="812800"/>
          </a:xfrm>
        </p:grpSpPr>
        <p:sp>
          <p:nvSpPr>
            <p:cNvPr id="52" name="Freeform 52">
              <a:extLst>
                <a:ext uri="{FF2B5EF4-FFF2-40B4-BE49-F238E27FC236}">
                  <a16:creationId xmlns:a16="http://schemas.microsoft.com/office/drawing/2014/main" id="{B5CBDB22-510D-4560-E7F1-6D8364AB8C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53" name="TextBox 53">
              <a:extLst>
                <a:ext uri="{FF2B5EF4-FFF2-40B4-BE49-F238E27FC236}">
                  <a16:creationId xmlns:a16="http://schemas.microsoft.com/office/drawing/2014/main" id="{76DB54A4-7582-BA13-5364-1EB1D7AC120E}"/>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17" name="TextBox 32">
            <a:extLst>
              <a:ext uri="{FF2B5EF4-FFF2-40B4-BE49-F238E27FC236}">
                <a16:creationId xmlns:a16="http://schemas.microsoft.com/office/drawing/2014/main" id="{2DF1DDE5-7CA8-05B6-1C74-009B5E69F8A4}"/>
              </a:ext>
            </a:extLst>
          </p:cNvPr>
          <p:cNvSpPr txBox="1"/>
          <p:nvPr/>
        </p:nvSpPr>
        <p:spPr>
          <a:xfrm>
            <a:off x="2441060" y="9763935"/>
            <a:ext cx="847637" cy="1006568"/>
          </a:xfrm>
          <a:prstGeom prst="rect">
            <a:avLst/>
          </a:prstGeom>
        </p:spPr>
        <p:txBody>
          <a:bodyPr lIns="50800" tIns="50800" rIns="50800" bIns="50800" rtlCol="0" anchor="ctr"/>
          <a:lstStyle/>
          <a:p>
            <a:pPr algn="ctr">
              <a:lnSpc>
                <a:spcPts val="4200"/>
              </a:lnSpc>
            </a:pPr>
            <a:endParaRPr lang="en-US" sz="3000" b="1" spc="300" dirty="0">
              <a:solidFill>
                <a:srgbClr val="FDF7E4"/>
              </a:solidFill>
              <a:latin typeface="Futura Bold"/>
              <a:ea typeface="Futura Bold"/>
              <a:cs typeface="Futura Bold"/>
              <a:sym typeface="Futura Bold"/>
            </a:endParaRPr>
          </a:p>
        </p:txBody>
      </p:sp>
      <p:grpSp>
        <p:nvGrpSpPr>
          <p:cNvPr id="31" name="Group 30">
            <a:extLst>
              <a:ext uri="{FF2B5EF4-FFF2-40B4-BE49-F238E27FC236}">
                <a16:creationId xmlns:a16="http://schemas.microsoft.com/office/drawing/2014/main" id="{589B434B-C282-4215-8439-FC739878142D}"/>
              </a:ext>
            </a:extLst>
          </p:cNvPr>
          <p:cNvGrpSpPr/>
          <p:nvPr/>
        </p:nvGrpSpPr>
        <p:grpSpPr>
          <a:xfrm>
            <a:off x="1070405" y="7318638"/>
            <a:ext cx="7589368" cy="1043245"/>
            <a:chOff x="9138154" y="3286434"/>
            <a:chExt cx="7589368" cy="1043245"/>
          </a:xfrm>
        </p:grpSpPr>
        <p:sp>
          <p:nvSpPr>
            <p:cNvPr id="45" name="TextBox 45">
              <a:extLst>
                <a:ext uri="{FF2B5EF4-FFF2-40B4-BE49-F238E27FC236}">
                  <a16:creationId xmlns:a16="http://schemas.microsoft.com/office/drawing/2014/main" id="{493437D4-463B-574A-FF8D-23081F75BA4A}"/>
                </a:ext>
              </a:extLst>
            </p:cNvPr>
            <p:cNvSpPr txBox="1"/>
            <p:nvPr/>
          </p:nvSpPr>
          <p:spPr>
            <a:xfrm>
              <a:off x="10537790" y="3566459"/>
              <a:ext cx="6189732" cy="461665"/>
            </a:xfrm>
            <a:prstGeom prst="rect">
              <a:avLst/>
            </a:prstGeom>
          </p:spPr>
          <p:txBody>
            <a:bodyPr wrap="square" lIns="0" tIns="0" rIns="0" bIns="0" rtlCol="0" anchor="t">
              <a:spAutoFit/>
            </a:bodyPr>
            <a:lstStyle/>
            <a:p>
              <a:pPr algn="l">
                <a:lnSpc>
                  <a:spcPts val="3605"/>
                </a:lnSpc>
              </a:pPr>
              <a:r>
                <a:rPr lang="en-US" sz="3200" b="1" dirty="0">
                  <a:solidFill>
                    <a:schemeClr val="bg1"/>
                  </a:solidFill>
                  <a:highlight>
                    <a:srgbClr val="6087B1"/>
                  </a:highlight>
                  <a:latin typeface="Franklin Gothic Heavy" panose="020B0903020102020204" pitchFamily="34" charset="0"/>
                  <a:ea typeface="Futura"/>
                  <a:cs typeface="Futura"/>
                  <a:sym typeface="Futura"/>
                </a:rPr>
                <a:t>SURVEY &amp; LITERATURE REVIEW</a:t>
              </a:r>
            </a:p>
          </p:txBody>
        </p:sp>
        <p:grpSp>
          <p:nvGrpSpPr>
            <p:cNvPr id="13" name="Group 30">
              <a:extLst>
                <a:ext uri="{FF2B5EF4-FFF2-40B4-BE49-F238E27FC236}">
                  <a16:creationId xmlns:a16="http://schemas.microsoft.com/office/drawing/2014/main" id="{32A963B3-F2B8-CD30-135A-1B79C5F5F4C9}"/>
                </a:ext>
              </a:extLst>
            </p:cNvPr>
            <p:cNvGrpSpPr/>
            <p:nvPr/>
          </p:nvGrpSpPr>
          <p:grpSpPr>
            <a:xfrm>
              <a:off x="9138154" y="3286434"/>
              <a:ext cx="1043245" cy="1043245"/>
              <a:chOff x="0" y="0"/>
              <a:chExt cx="812800" cy="812800"/>
            </a:xfrm>
          </p:grpSpPr>
          <p:sp>
            <p:nvSpPr>
              <p:cNvPr id="14" name="Freeform 31">
                <a:extLst>
                  <a:ext uri="{FF2B5EF4-FFF2-40B4-BE49-F238E27FC236}">
                    <a16:creationId xmlns:a16="http://schemas.microsoft.com/office/drawing/2014/main" id="{EA74F7A0-46D1-5794-E4FC-1DE7902F44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5" name="TextBox 32">
                <a:extLst>
                  <a:ext uri="{FF2B5EF4-FFF2-40B4-BE49-F238E27FC236}">
                    <a16:creationId xmlns:a16="http://schemas.microsoft.com/office/drawing/2014/main" id="{C57ECC4F-7C77-1DA9-C531-A4C6ECF4194B}"/>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05</a:t>
                </a:r>
              </a:p>
            </p:txBody>
          </p:sp>
        </p:grpSp>
      </p:grpSp>
      <p:grpSp>
        <p:nvGrpSpPr>
          <p:cNvPr id="35" name="Group 34">
            <a:extLst>
              <a:ext uri="{FF2B5EF4-FFF2-40B4-BE49-F238E27FC236}">
                <a16:creationId xmlns:a16="http://schemas.microsoft.com/office/drawing/2014/main" id="{EC394885-C13A-40BD-ACA4-AC1E877E46B4}"/>
              </a:ext>
            </a:extLst>
          </p:cNvPr>
          <p:cNvGrpSpPr/>
          <p:nvPr/>
        </p:nvGrpSpPr>
        <p:grpSpPr>
          <a:xfrm>
            <a:off x="8659773" y="2268869"/>
            <a:ext cx="7239000" cy="1043245"/>
            <a:chOff x="9144000" y="4581087"/>
            <a:chExt cx="7239000" cy="1043245"/>
          </a:xfrm>
        </p:grpSpPr>
        <p:sp>
          <p:nvSpPr>
            <p:cNvPr id="57" name="TextBox 56">
              <a:extLst>
                <a:ext uri="{FF2B5EF4-FFF2-40B4-BE49-F238E27FC236}">
                  <a16:creationId xmlns:a16="http://schemas.microsoft.com/office/drawing/2014/main" id="{9FA4FF46-5C4D-A9FA-9A94-265093F528C3}"/>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ANALYSIS PHASE</a:t>
              </a:r>
            </a:p>
          </p:txBody>
        </p:sp>
        <p:grpSp>
          <p:nvGrpSpPr>
            <p:cNvPr id="16" name="Group 30">
              <a:extLst>
                <a:ext uri="{FF2B5EF4-FFF2-40B4-BE49-F238E27FC236}">
                  <a16:creationId xmlns:a16="http://schemas.microsoft.com/office/drawing/2014/main" id="{143076A1-481F-3ACB-86AF-1F90693F6347}"/>
                </a:ext>
              </a:extLst>
            </p:cNvPr>
            <p:cNvGrpSpPr/>
            <p:nvPr/>
          </p:nvGrpSpPr>
          <p:grpSpPr>
            <a:xfrm>
              <a:off x="9144000" y="4581087"/>
              <a:ext cx="1043245" cy="1043245"/>
              <a:chOff x="0" y="0"/>
              <a:chExt cx="812800" cy="812800"/>
            </a:xfrm>
          </p:grpSpPr>
          <p:sp>
            <p:nvSpPr>
              <p:cNvPr id="18" name="Freeform 31">
                <a:extLst>
                  <a:ext uri="{FF2B5EF4-FFF2-40B4-BE49-F238E27FC236}">
                    <a16:creationId xmlns:a16="http://schemas.microsoft.com/office/drawing/2014/main" id="{96F97DA6-CF5D-F650-CF82-DDD05771FD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9" name="TextBox 32">
                <a:extLst>
                  <a:ext uri="{FF2B5EF4-FFF2-40B4-BE49-F238E27FC236}">
                    <a16:creationId xmlns:a16="http://schemas.microsoft.com/office/drawing/2014/main" id="{AB94C9EE-F819-3765-A0C1-9F0B691BA8D6}"/>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06</a:t>
                </a:r>
              </a:p>
            </p:txBody>
          </p:sp>
        </p:grpSp>
      </p:grpSp>
      <p:sp>
        <p:nvSpPr>
          <p:cNvPr id="24" name="Freeform 31">
            <a:extLst>
              <a:ext uri="{FF2B5EF4-FFF2-40B4-BE49-F238E27FC236}">
                <a16:creationId xmlns:a16="http://schemas.microsoft.com/office/drawing/2014/main" id="{EEC91634-9F63-5F02-3A14-AB5926B655CA}"/>
              </a:ext>
            </a:extLst>
          </p:cNvPr>
          <p:cNvSpPr/>
          <p:nvPr/>
        </p:nvSpPr>
        <p:spPr>
          <a:xfrm>
            <a:off x="8691149" y="3640477"/>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5" name="TextBox 32">
            <a:extLst>
              <a:ext uri="{FF2B5EF4-FFF2-40B4-BE49-F238E27FC236}">
                <a16:creationId xmlns:a16="http://schemas.microsoft.com/office/drawing/2014/main" id="{89F64541-6CA8-2293-2D15-2BBCE784485A}"/>
              </a:ext>
            </a:extLst>
          </p:cNvPr>
          <p:cNvSpPr txBox="1"/>
          <p:nvPr/>
        </p:nvSpPr>
        <p:spPr>
          <a:xfrm>
            <a:off x="8788953" y="3579349"/>
            <a:ext cx="847637"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07</a:t>
            </a:r>
          </a:p>
        </p:txBody>
      </p:sp>
      <p:grpSp>
        <p:nvGrpSpPr>
          <p:cNvPr id="26" name="Group 25">
            <a:extLst>
              <a:ext uri="{FF2B5EF4-FFF2-40B4-BE49-F238E27FC236}">
                <a16:creationId xmlns:a16="http://schemas.microsoft.com/office/drawing/2014/main" id="{A0C5CC1E-F2EC-4D9E-8ED5-EA8B27609056}"/>
              </a:ext>
            </a:extLst>
          </p:cNvPr>
          <p:cNvGrpSpPr/>
          <p:nvPr/>
        </p:nvGrpSpPr>
        <p:grpSpPr>
          <a:xfrm>
            <a:off x="1085879" y="2228078"/>
            <a:ext cx="6189688" cy="4979364"/>
            <a:chOff x="2253256" y="3286434"/>
            <a:chExt cx="6189688" cy="4979364"/>
          </a:xfrm>
        </p:grpSpPr>
        <p:grpSp>
          <p:nvGrpSpPr>
            <p:cNvPr id="6" name="Group 6">
              <a:extLst>
                <a:ext uri="{FF2B5EF4-FFF2-40B4-BE49-F238E27FC236}">
                  <a16:creationId xmlns:a16="http://schemas.microsoft.com/office/drawing/2014/main" id="{BA465DC7-0D2D-54A3-7087-ECE860435036}"/>
                </a:ext>
              </a:extLst>
            </p:cNvPr>
            <p:cNvGrpSpPr/>
            <p:nvPr/>
          </p:nvGrpSpPr>
          <p:grpSpPr>
            <a:xfrm>
              <a:off x="2260452" y="3286434"/>
              <a:ext cx="1043245" cy="1043245"/>
              <a:chOff x="0" y="0"/>
              <a:chExt cx="812800" cy="812800"/>
            </a:xfrm>
          </p:grpSpPr>
          <p:sp>
            <p:nvSpPr>
              <p:cNvPr id="7" name="Freeform 7">
                <a:extLst>
                  <a:ext uri="{FF2B5EF4-FFF2-40B4-BE49-F238E27FC236}">
                    <a16:creationId xmlns:a16="http://schemas.microsoft.com/office/drawing/2014/main" id="{BCCB77E9-7DFD-9961-7694-707518CA99E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20000"/>
                  <a:lumOff val="80000"/>
                </a:schemeClr>
              </a:solidFill>
            </p:spPr>
            <p:txBody>
              <a:bodyPr/>
              <a:lstStyle/>
              <a:p>
                <a:pPr marL="0" algn="r" defTabSz="914400" rtl="1" eaLnBrk="1" latinLnBrk="0" hangingPunct="1"/>
                <a:endParaRPr lang="en-AS" dirty="0"/>
              </a:p>
            </p:txBody>
          </p:sp>
          <p:sp>
            <p:nvSpPr>
              <p:cNvPr id="8" name="TextBox 8">
                <a:extLst>
                  <a:ext uri="{FF2B5EF4-FFF2-40B4-BE49-F238E27FC236}">
                    <a16:creationId xmlns:a16="http://schemas.microsoft.com/office/drawing/2014/main" id="{216F6F2C-BC99-694D-99EE-41D7EE9FCF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01</a:t>
                </a:r>
              </a:p>
            </p:txBody>
          </p:sp>
        </p:grpSp>
        <p:sp>
          <p:nvSpPr>
            <p:cNvPr id="43" name="TextBox 43">
              <a:extLst>
                <a:ext uri="{FF2B5EF4-FFF2-40B4-BE49-F238E27FC236}">
                  <a16:creationId xmlns:a16="http://schemas.microsoft.com/office/drawing/2014/main" id="{F471C338-FAC8-0562-CAC9-B8604EEDAD88}"/>
                </a:ext>
              </a:extLst>
            </p:cNvPr>
            <p:cNvSpPr txBox="1"/>
            <p:nvPr/>
          </p:nvSpPr>
          <p:spPr>
            <a:xfrm>
              <a:off x="3692170" y="4912669"/>
              <a:ext cx="4750774" cy="461665"/>
            </a:xfrm>
            <a:prstGeom prst="rect">
              <a:avLst/>
            </a:prstGeom>
          </p:spPr>
          <p:txBody>
            <a:bodyPr wrap="square"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OBJECTIVES</a:t>
              </a:r>
            </a:p>
          </p:txBody>
        </p:sp>
        <p:sp>
          <p:nvSpPr>
            <p:cNvPr id="44" name="TextBox 44">
              <a:extLst>
                <a:ext uri="{FF2B5EF4-FFF2-40B4-BE49-F238E27FC236}">
                  <a16:creationId xmlns:a16="http://schemas.microsoft.com/office/drawing/2014/main" id="{CD53947D-4C25-F635-DDA5-9C69118C9E76}"/>
                </a:ext>
              </a:extLst>
            </p:cNvPr>
            <p:cNvSpPr txBox="1"/>
            <p:nvPr/>
          </p:nvSpPr>
          <p:spPr>
            <a:xfrm>
              <a:off x="3698169" y="3577223"/>
              <a:ext cx="4211627" cy="461665"/>
            </a:xfrm>
            <a:prstGeom prst="rect">
              <a:avLst/>
            </a:prstGeom>
          </p:spPr>
          <p:txBody>
            <a:bodyPr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PROBLEM STATEMENT</a:t>
              </a:r>
            </a:p>
          </p:txBody>
        </p:sp>
        <p:grpSp>
          <p:nvGrpSpPr>
            <p:cNvPr id="9" name="Group 30">
              <a:extLst>
                <a:ext uri="{FF2B5EF4-FFF2-40B4-BE49-F238E27FC236}">
                  <a16:creationId xmlns:a16="http://schemas.microsoft.com/office/drawing/2014/main" id="{98A42E8B-03E9-AE5C-92B2-8B5D867364B1}"/>
                </a:ext>
              </a:extLst>
            </p:cNvPr>
            <p:cNvGrpSpPr/>
            <p:nvPr/>
          </p:nvGrpSpPr>
          <p:grpSpPr>
            <a:xfrm>
              <a:off x="2253256" y="4581938"/>
              <a:ext cx="1043245" cy="1043245"/>
              <a:chOff x="0" y="0"/>
              <a:chExt cx="812800" cy="812800"/>
            </a:xfrm>
          </p:grpSpPr>
          <p:sp>
            <p:nvSpPr>
              <p:cNvPr id="10" name="Freeform 31">
                <a:extLst>
                  <a:ext uri="{FF2B5EF4-FFF2-40B4-BE49-F238E27FC236}">
                    <a16:creationId xmlns:a16="http://schemas.microsoft.com/office/drawing/2014/main" id="{AF2723C4-EFAE-6993-07A6-C2AA61E748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1" name="TextBox 32">
                <a:extLst>
                  <a:ext uri="{FF2B5EF4-FFF2-40B4-BE49-F238E27FC236}">
                    <a16:creationId xmlns:a16="http://schemas.microsoft.com/office/drawing/2014/main" id="{69F4D9EF-E6B9-994C-0D69-10E4B5C8D024}"/>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02</a:t>
                </a:r>
              </a:p>
            </p:txBody>
          </p:sp>
        </p:grpSp>
        <p:grpSp>
          <p:nvGrpSpPr>
            <p:cNvPr id="21" name="Group 30">
              <a:extLst>
                <a:ext uri="{FF2B5EF4-FFF2-40B4-BE49-F238E27FC236}">
                  <a16:creationId xmlns:a16="http://schemas.microsoft.com/office/drawing/2014/main" id="{C57966D0-B175-09B0-EB39-E9C9B5F75696}"/>
                </a:ext>
              </a:extLst>
            </p:cNvPr>
            <p:cNvGrpSpPr/>
            <p:nvPr/>
          </p:nvGrpSpPr>
          <p:grpSpPr>
            <a:xfrm>
              <a:off x="2253256" y="5902245"/>
              <a:ext cx="1043245" cy="1043245"/>
              <a:chOff x="0" y="0"/>
              <a:chExt cx="812800" cy="812800"/>
            </a:xfrm>
          </p:grpSpPr>
          <p:sp>
            <p:nvSpPr>
              <p:cNvPr id="22" name="Freeform 31">
                <a:extLst>
                  <a:ext uri="{FF2B5EF4-FFF2-40B4-BE49-F238E27FC236}">
                    <a16:creationId xmlns:a16="http://schemas.microsoft.com/office/drawing/2014/main" id="{6876FFA1-1E36-0FD4-E87D-4D56CCBDE5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3" name="TextBox 32">
                <a:extLst>
                  <a:ext uri="{FF2B5EF4-FFF2-40B4-BE49-F238E27FC236}">
                    <a16:creationId xmlns:a16="http://schemas.microsoft.com/office/drawing/2014/main" id="{18A22B72-7B73-0C6C-FCD7-787930733B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03</a:t>
                </a:r>
              </a:p>
            </p:txBody>
          </p:sp>
        </p:grpSp>
        <p:grpSp>
          <p:nvGrpSpPr>
            <p:cNvPr id="27" name="Group 30">
              <a:extLst>
                <a:ext uri="{FF2B5EF4-FFF2-40B4-BE49-F238E27FC236}">
                  <a16:creationId xmlns:a16="http://schemas.microsoft.com/office/drawing/2014/main" id="{7163D7AE-F6F5-7A99-2973-62DA9DD4B87D}"/>
                </a:ext>
              </a:extLst>
            </p:cNvPr>
            <p:cNvGrpSpPr/>
            <p:nvPr/>
          </p:nvGrpSpPr>
          <p:grpSpPr>
            <a:xfrm>
              <a:off x="2253256" y="7222553"/>
              <a:ext cx="1043245" cy="1043245"/>
              <a:chOff x="0" y="0"/>
              <a:chExt cx="812800" cy="812800"/>
            </a:xfrm>
          </p:grpSpPr>
          <p:sp>
            <p:nvSpPr>
              <p:cNvPr id="28" name="Freeform 31">
                <a:extLst>
                  <a:ext uri="{FF2B5EF4-FFF2-40B4-BE49-F238E27FC236}">
                    <a16:creationId xmlns:a16="http://schemas.microsoft.com/office/drawing/2014/main" id="{611A8923-9664-3624-C01D-9F8E317708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9" name="TextBox 32">
                <a:extLst>
                  <a:ext uri="{FF2B5EF4-FFF2-40B4-BE49-F238E27FC236}">
                    <a16:creationId xmlns:a16="http://schemas.microsoft.com/office/drawing/2014/main" id="{C5F751E0-A717-395C-1F2C-FE9AC0B0D117}"/>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04</a:t>
                </a:r>
              </a:p>
            </p:txBody>
          </p:sp>
        </p:grpSp>
        <p:sp>
          <p:nvSpPr>
            <p:cNvPr id="30" name="TextBox 29">
              <a:extLst>
                <a:ext uri="{FF2B5EF4-FFF2-40B4-BE49-F238E27FC236}">
                  <a16:creationId xmlns:a16="http://schemas.microsoft.com/office/drawing/2014/main" id="{17397BFE-B0C4-E13C-D90E-DB8FCB373F15}"/>
                </a:ext>
              </a:extLst>
            </p:cNvPr>
            <p:cNvSpPr txBox="1"/>
            <p:nvPr/>
          </p:nvSpPr>
          <p:spPr>
            <a:xfrm>
              <a:off x="3621988" y="6106885"/>
              <a:ext cx="4820956"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ea typeface="Futura"/>
                  <a:cs typeface="Futura"/>
                  <a:sym typeface="Futura"/>
                </a:rPr>
                <a:t>SOLUTION APPROACH </a:t>
              </a:r>
              <a:endParaRPr lang="en-AS" sz="3200" dirty="0">
                <a:solidFill>
                  <a:schemeClr val="bg1"/>
                </a:solidFill>
              </a:endParaRPr>
            </a:p>
          </p:txBody>
        </p:sp>
        <p:sp>
          <p:nvSpPr>
            <p:cNvPr id="33" name="TextBox 32">
              <a:extLst>
                <a:ext uri="{FF2B5EF4-FFF2-40B4-BE49-F238E27FC236}">
                  <a16:creationId xmlns:a16="http://schemas.microsoft.com/office/drawing/2014/main" id="{937DFCD3-0E09-5EBF-FF7F-DC45E525FFD5}"/>
                </a:ext>
              </a:extLst>
            </p:cNvPr>
            <p:cNvSpPr txBox="1"/>
            <p:nvPr/>
          </p:nvSpPr>
          <p:spPr>
            <a:xfrm>
              <a:off x="3559538" y="7451787"/>
              <a:ext cx="4282811"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ea typeface="Futura"/>
                  <a:cs typeface="Futura"/>
                  <a:sym typeface="Futura"/>
                </a:rPr>
                <a:t>PROJECT PLANNING </a:t>
              </a:r>
              <a:endParaRPr lang="en-AS" sz="3200" dirty="0">
                <a:solidFill>
                  <a:schemeClr val="bg1"/>
                </a:solidFill>
              </a:endParaRPr>
            </a:p>
          </p:txBody>
        </p:sp>
      </p:grpSp>
      <p:sp>
        <p:nvSpPr>
          <p:cNvPr id="34" name="TextBox 33">
            <a:extLst>
              <a:ext uri="{FF2B5EF4-FFF2-40B4-BE49-F238E27FC236}">
                <a16:creationId xmlns:a16="http://schemas.microsoft.com/office/drawing/2014/main" id="{F37E60DA-904D-31C0-84E3-3665BAC5800C}"/>
              </a:ext>
            </a:extLst>
          </p:cNvPr>
          <p:cNvSpPr txBox="1"/>
          <p:nvPr/>
        </p:nvSpPr>
        <p:spPr>
          <a:xfrm>
            <a:off x="10158987" y="3854313"/>
            <a:ext cx="5672251"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DESIGN PHASE</a:t>
            </a:r>
          </a:p>
        </p:txBody>
      </p:sp>
      <p:grpSp>
        <p:nvGrpSpPr>
          <p:cNvPr id="12" name="Group 11">
            <a:extLst>
              <a:ext uri="{FF2B5EF4-FFF2-40B4-BE49-F238E27FC236}">
                <a16:creationId xmlns:a16="http://schemas.microsoft.com/office/drawing/2014/main" id="{8C6D1E72-F4EB-E302-9033-AD34AB043D3A}"/>
              </a:ext>
            </a:extLst>
          </p:cNvPr>
          <p:cNvGrpSpPr/>
          <p:nvPr/>
        </p:nvGrpSpPr>
        <p:grpSpPr>
          <a:xfrm>
            <a:off x="8727008" y="4921839"/>
            <a:ext cx="6769384" cy="2436346"/>
            <a:chOff x="9110705" y="7327589"/>
            <a:chExt cx="6312663" cy="2436346"/>
          </a:xfrm>
        </p:grpSpPr>
        <p:grpSp>
          <p:nvGrpSpPr>
            <p:cNvPr id="46" name="Group 30">
              <a:extLst>
                <a:ext uri="{FF2B5EF4-FFF2-40B4-BE49-F238E27FC236}">
                  <a16:creationId xmlns:a16="http://schemas.microsoft.com/office/drawing/2014/main" id="{F49E20CD-767B-28A2-0473-5D791807B99F}"/>
                </a:ext>
              </a:extLst>
            </p:cNvPr>
            <p:cNvGrpSpPr/>
            <p:nvPr/>
          </p:nvGrpSpPr>
          <p:grpSpPr>
            <a:xfrm>
              <a:off x="9110705" y="7327589"/>
              <a:ext cx="1043245" cy="1043245"/>
              <a:chOff x="0" y="0"/>
              <a:chExt cx="812800" cy="812800"/>
            </a:xfrm>
          </p:grpSpPr>
          <p:sp>
            <p:nvSpPr>
              <p:cNvPr id="54" name="Freeform 31">
                <a:extLst>
                  <a:ext uri="{FF2B5EF4-FFF2-40B4-BE49-F238E27FC236}">
                    <a16:creationId xmlns:a16="http://schemas.microsoft.com/office/drawing/2014/main" id="{E1F8965B-62B6-FFA3-7D1C-CB67B82993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5" name="TextBox 32">
                <a:extLst>
                  <a:ext uri="{FF2B5EF4-FFF2-40B4-BE49-F238E27FC236}">
                    <a16:creationId xmlns:a16="http://schemas.microsoft.com/office/drawing/2014/main" id="{6A656DAD-0016-29D7-E64A-A22139DA63EE}"/>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a:t>
                </a:r>
                <a:r>
                  <a:rPr lang="ar-EG" sz="3000" b="1" spc="300" dirty="0">
                    <a:latin typeface="Futura Bold"/>
                    <a:ea typeface="Futura Bold"/>
                    <a:cs typeface="Futura Bold"/>
                    <a:sym typeface="Futura Bold"/>
                  </a:rPr>
                  <a:t>8</a:t>
                </a:r>
                <a:endParaRPr lang="en-US" sz="3000" b="1" spc="300" dirty="0">
                  <a:latin typeface="Futura Bold"/>
                  <a:ea typeface="Futura Bold"/>
                  <a:cs typeface="Futura Bold"/>
                  <a:sym typeface="Futura Bold"/>
                </a:endParaRPr>
              </a:p>
            </p:txBody>
          </p:sp>
        </p:grpSp>
        <p:sp>
          <p:nvSpPr>
            <p:cNvPr id="5" name="TextBox 4">
              <a:extLst>
                <a:ext uri="{FF2B5EF4-FFF2-40B4-BE49-F238E27FC236}">
                  <a16:creationId xmlns:a16="http://schemas.microsoft.com/office/drawing/2014/main" id="{E16532F2-6CDD-E2F0-31BE-DA1B150AC5EC}"/>
                </a:ext>
              </a:extLst>
            </p:cNvPr>
            <p:cNvSpPr txBox="1"/>
            <p:nvPr/>
          </p:nvSpPr>
          <p:spPr>
            <a:xfrm>
              <a:off x="10401956" y="9179160"/>
              <a:ext cx="5021412" cy="584775"/>
            </a:xfrm>
            <a:prstGeom prst="rect">
              <a:avLst/>
            </a:prstGeom>
            <a:noFill/>
          </p:spPr>
          <p:txBody>
            <a:bodyPr wrap="square" rtlCol="0">
              <a:spAutoFit/>
            </a:bodyPr>
            <a:lstStyle/>
            <a:p>
              <a:endParaRPr lang="en-AS" sz="3200" b="1" dirty="0">
                <a:solidFill>
                  <a:srgbClr val="716B65"/>
                </a:solidFill>
                <a:highlight>
                  <a:srgbClr val="DFD3CA"/>
                </a:highlight>
                <a:latin typeface="Franklin Gothic Heavy" panose="020B0903020102020204" pitchFamily="34" charset="0"/>
              </a:endParaRPr>
            </a:p>
          </p:txBody>
        </p:sp>
      </p:grpSp>
      <p:sp>
        <p:nvSpPr>
          <p:cNvPr id="37" name="TextBox 36">
            <a:extLst>
              <a:ext uri="{FF2B5EF4-FFF2-40B4-BE49-F238E27FC236}">
                <a16:creationId xmlns:a16="http://schemas.microsoft.com/office/drawing/2014/main" id="{559D7155-3A63-B4F2-38DB-5650A6E67BC6}"/>
              </a:ext>
            </a:extLst>
          </p:cNvPr>
          <p:cNvSpPr txBox="1"/>
          <p:nvPr/>
        </p:nvSpPr>
        <p:spPr>
          <a:xfrm>
            <a:off x="10158987" y="5033661"/>
            <a:ext cx="6457172"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cs typeface="Futura"/>
                <a:sym typeface="Futura"/>
              </a:rPr>
              <a:t>IMPLEMENTATION PHASE</a:t>
            </a:r>
            <a:endParaRPr lang="en-AS" sz="1800" dirty="0">
              <a:solidFill>
                <a:schemeClr val="bg1"/>
              </a:solidFill>
            </a:endParaRPr>
          </a:p>
        </p:txBody>
      </p:sp>
      <p:sp>
        <p:nvSpPr>
          <p:cNvPr id="56" name="Freeform 31">
            <a:extLst>
              <a:ext uri="{FF2B5EF4-FFF2-40B4-BE49-F238E27FC236}">
                <a16:creationId xmlns:a16="http://schemas.microsoft.com/office/drawing/2014/main" id="{234BFAFC-7951-4950-892B-D2D33FFDAA02}"/>
              </a:ext>
            </a:extLst>
          </p:cNvPr>
          <p:cNvSpPr/>
          <p:nvPr/>
        </p:nvSpPr>
        <p:spPr>
          <a:xfrm>
            <a:off x="8837839" y="6017376"/>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8" name="TextBox 32">
            <a:extLst>
              <a:ext uri="{FF2B5EF4-FFF2-40B4-BE49-F238E27FC236}">
                <a16:creationId xmlns:a16="http://schemas.microsoft.com/office/drawing/2014/main" id="{A4D315E1-8453-48B8-A63A-2C70CE292FD2}"/>
              </a:ext>
            </a:extLst>
          </p:cNvPr>
          <p:cNvSpPr txBox="1"/>
          <p:nvPr/>
        </p:nvSpPr>
        <p:spPr>
          <a:xfrm>
            <a:off x="8935643" y="5956248"/>
            <a:ext cx="710381"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09</a:t>
            </a:r>
          </a:p>
        </p:txBody>
      </p:sp>
      <p:sp>
        <p:nvSpPr>
          <p:cNvPr id="59" name="TextBox 58">
            <a:extLst>
              <a:ext uri="{FF2B5EF4-FFF2-40B4-BE49-F238E27FC236}">
                <a16:creationId xmlns:a16="http://schemas.microsoft.com/office/drawing/2014/main" id="{8F6FCA30-3CE9-43C6-B165-28A8613ED766}"/>
              </a:ext>
            </a:extLst>
          </p:cNvPr>
          <p:cNvSpPr txBox="1"/>
          <p:nvPr/>
        </p:nvSpPr>
        <p:spPr>
          <a:xfrm>
            <a:off x="10305677" y="6231149"/>
            <a:ext cx="5672251"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Testing</a:t>
            </a:r>
          </a:p>
        </p:txBody>
      </p:sp>
      <p:grpSp>
        <p:nvGrpSpPr>
          <p:cNvPr id="70" name="Group 69">
            <a:extLst>
              <a:ext uri="{FF2B5EF4-FFF2-40B4-BE49-F238E27FC236}">
                <a16:creationId xmlns:a16="http://schemas.microsoft.com/office/drawing/2014/main" id="{CC756FE3-936A-476C-8094-82206B04C2EF}"/>
              </a:ext>
            </a:extLst>
          </p:cNvPr>
          <p:cNvGrpSpPr/>
          <p:nvPr/>
        </p:nvGrpSpPr>
        <p:grpSpPr>
          <a:xfrm>
            <a:off x="8909977" y="7198192"/>
            <a:ext cx="7239000" cy="1043245"/>
            <a:chOff x="9144000" y="4581087"/>
            <a:chExt cx="7239000" cy="1043245"/>
          </a:xfrm>
        </p:grpSpPr>
        <p:sp>
          <p:nvSpPr>
            <p:cNvPr id="71" name="TextBox 70">
              <a:extLst>
                <a:ext uri="{FF2B5EF4-FFF2-40B4-BE49-F238E27FC236}">
                  <a16:creationId xmlns:a16="http://schemas.microsoft.com/office/drawing/2014/main" id="{0D4E88A5-6ABC-48A7-9184-4CDF2F1E6E52}"/>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Conclusion &amp;Future Work</a:t>
              </a:r>
            </a:p>
          </p:txBody>
        </p:sp>
        <p:grpSp>
          <p:nvGrpSpPr>
            <p:cNvPr id="72" name="Group 30">
              <a:extLst>
                <a:ext uri="{FF2B5EF4-FFF2-40B4-BE49-F238E27FC236}">
                  <a16:creationId xmlns:a16="http://schemas.microsoft.com/office/drawing/2014/main" id="{8FF20B75-5E74-4C6A-B601-EADAD093DAE5}"/>
                </a:ext>
              </a:extLst>
            </p:cNvPr>
            <p:cNvGrpSpPr/>
            <p:nvPr/>
          </p:nvGrpSpPr>
          <p:grpSpPr>
            <a:xfrm>
              <a:off x="9144000" y="4581087"/>
              <a:ext cx="1043245" cy="1043245"/>
              <a:chOff x="0" y="0"/>
              <a:chExt cx="812800" cy="812800"/>
            </a:xfrm>
          </p:grpSpPr>
          <p:sp>
            <p:nvSpPr>
              <p:cNvPr id="73" name="Freeform 31">
                <a:extLst>
                  <a:ext uri="{FF2B5EF4-FFF2-40B4-BE49-F238E27FC236}">
                    <a16:creationId xmlns:a16="http://schemas.microsoft.com/office/drawing/2014/main" id="{EE14C376-CDBB-419E-A321-8FF2C535FB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74" name="TextBox 32">
                <a:extLst>
                  <a:ext uri="{FF2B5EF4-FFF2-40B4-BE49-F238E27FC236}">
                    <a16:creationId xmlns:a16="http://schemas.microsoft.com/office/drawing/2014/main" id="{0A55204C-0C00-40C7-9811-282DF76C7E43}"/>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10 </a:t>
                </a:r>
              </a:p>
            </p:txBody>
          </p:sp>
        </p:grpSp>
      </p:grpSp>
    </p:spTree>
    <p:extLst>
      <p:ext uri="{BB962C8B-B14F-4D97-AF65-F5344CB8AC3E}">
        <p14:creationId xmlns:p14="http://schemas.microsoft.com/office/powerpoint/2010/main" val="532019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ppt_x"/>
                                          </p:val>
                                        </p:tav>
                                        <p:tav tm="100000">
                                          <p:val>
                                            <p:strVal val="#ppt_x"/>
                                          </p:val>
                                        </p:tav>
                                      </p:tavLst>
                                    </p:anim>
                                    <p:anim calcmode="lin" valueType="num">
                                      <p:cBhvr additive="base">
                                        <p:cTn id="32" dur="500" fill="hold"/>
                                        <p:tgtEl>
                                          <p:spTgt spid="5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ppt_x"/>
                                          </p:val>
                                        </p:tav>
                                        <p:tav tm="100000">
                                          <p:val>
                                            <p:strVal val="#ppt_x"/>
                                          </p:val>
                                        </p:tav>
                                      </p:tavLst>
                                    </p:anim>
                                    <p:anim calcmode="lin" valueType="num">
                                      <p:cBhvr additive="base">
                                        <p:cTn id="36" dur="500" fill="hold"/>
                                        <p:tgtEl>
                                          <p:spTgt spid="5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nodePh="1">
                                  <p:stCondLst>
                                    <p:cond delay="0"/>
                                  </p:stCondLst>
                                  <p:endCondLst>
                                    <p:cond evt="begin" delay="0">
                                      <p:tn val="37"/>
                                    </p:cond>
                                  </p:end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additive="base">
                                        <p:cTn id="71" dur="500" fill="hold"/>
                                        <p:tgtEl>
                                          <p:spTgt spid="56"/>
                                        </p:tgtEl>
                                        <p:attrNameLst>
                                          <p:attrName>ppt_x</p:attrName>
                                        </p:attrNameLst>
                                      </p:cBhvr>
                                      <p:tavLst>
                                        <p:tav tm="0">
                                          <p:val>
                                            <p:strVal val="#ppt_x"/>
                                          </p:val>
                                        </p:tav>
                                        <p:tav tm="100000">
                                          <p:val>
                                            <p:strVal val="#ppt_x"/>
                                          </p:val>
                                        </p:tav>
                                      </p:tavLst>
                                    </p:anim>
                                    <p:anim calcmode="lin" valueType="num">
                                      <p:cBhvr additive="base">
                                        <p:cTn id="72" dur="500" fill="hold"/>
                                        <p:tgtEl>
                                          <p:spTgt spid="5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 calcmode="lin" valueType="num">
                                      <p:cBhvr additive="base">
                                        <p:cTn id="75" dur="500" fill="hold"/>
                                        <p:tgtEl>
                                          <p:spTgt spid="58"/>
                                        </p:tgtEl>
                                        <p:attrNameLst>
                                          <p:attrName>ppt_x</p:attrName>
                                        </p:attrNameLst>
                                      </p:cBhvr>
                                      <p:tavLst>
                                        <p:tav tm="0">
                                          <p:val>
                                            <p:strVal val="#ppt_x"/>
                                          </p:val>
                                        </p:tav>
                                        <p:tav tm="100000">
                                          <p:val>
                                            <p:strVal val="#ppt_x"/>
                                          </p:val>
                                        </p:tav>
                                      </p:tavLst>
                                    </p:anim>
                                    <p:anim calcmode="lin" valueType="num">
                                      <p:cBhvr additive="base">
                                        <p:cTn id="76" dur="500" fill="hold"/>
                                        <p:tgtEl>
                                          <p:spTgt spid="5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500" fill="hold"/>
                                        <p:tgtEl>
                                          <p:spTgt spid="70"/>
                                        </p:tgtEl>
                                        <p:attrNameLst>
                                          <p:attrName>ppt_x</p:attrName>
                                        </p:attrNameLst>
                                      </p:cBhvr>
                                      <p:tavLst>
                                        <p:tav tm="0">
                                          <p:val>
                                            <p:strVal val="#ppt_x"/>
                                          </p:val>
                                        </p:tav>
                                        <p:tav tm="100000">
                                          <p:val>
                                            <p:strVal val="#ppt_x"/>
                                          </p:val>
                                        </p:tav>
                                      </p:tavLst>
                                    </p:anim>
                                    <p:anim calcmode="lin" valueType="num">
                                      <p:cBhvr additive="base">
                                        <p:cTn id="8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P spid="50" grpId="0" animBg="1"/>
      <p:bldP spid="17" grpId="0"/>
      <p:bldP spid="24" grpId="0" animBg="1"/>
      <p:bldP spid="25" grpId="0"/>
      <p:bldP spid="34" grpId="0"/>
      <p:bldP spid="37" grpId="0"/>
      <p:bldP spid="56" grpId="0" animBg="1"/>
      <p:bldP spid="58" grpId="0"/>
      <p:bldP spid="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S" sz="18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3" name="Table 3"/>
          <p:cNvGraphicFramePr>
            <a:graphicFrameLocks noGrp="1"/>
          </p:cNvGraphicFramePr>
          <p:nvPr>
            <p:extLst>
              <p:ext uri="{D42A27DB-BD31-4B8C-83A1-F6EECF244321}">
                <p14:modId xmlns:p14="http://schemas.microsoft.com/office/powerpoint/2010/main" val="3042210097"/>
              </p:ext>
            </p:extLst>
          </p:nvPr>
        </p:nvGraphicFramePr>
        <p:xfrm>
          <a:off x="647700" y="1779182"/>
          <a:ext cx="16992599" cy="8132542"/>
        </p:xfrm>
        <a:graphic>
          <a:graphicData uri="http://schemas.openxmlformats.org/drawingml/2006/table">
            <a:tbl>
              <a:tblPr/>
              <a:tblGrid>
                <a:gridCol w="5732289">
                  <a:extLst>
                    <a:ext uri="{9D8B030D-6E8A-4147-A177-3AD203B41FA5}">
                      <a16:colId xmlns:a16="http://schemas.microsoft.com/office/drawing/2014/main" val="20000"/>
                    </a:ext>
                  </a:extLst>
                </a:gridCol>
                <a:gridCol w="5630155">
                  <a:extLst>
                    <a:ext uri="{9D8B030D-6E8A-4147-A177-3AD203B41FA5}">
                      <a16:colId xmlns:a16="http://schemas.microsoft.com/office/drawing/2014/main" val="20002"/>
                    </a:ext>
                  </a:extLst>
                </a:gridCol>
                <a:gridCol w="5630155">
                  <a:extLst>
                    <a:ext uri="{9D8B030D-6E8A-4147-A177-3AD203B41FA5}">
                      <a16:colId xmlns:a16="http://schemas.microsoft.com/office/drawing/2014/main" val="2938331023"/>
                    </a:ext>
                  </a:extLst>
                </a:gridCol>
              </a:tblGrid>
              <a:tr h="1591932">
                <a:tc>
                  <a:txBody>
                    <a:bodyPr/>
                    <a:lstStyle/>
                    <a:p>
                      <a:pPr algn="ctr">
                        <a:lnSpc>
                          <a:spcPts val="4200"/>
                        </a:lnSpc>
                        <a:defRPr/>
                      </a:pPr>
                      <a:r>
                        <a:rPr lang="en-US" sz="3000" dirty="0">
                          <a:latin typeface="Aharoni" panose="02010803020104030203" pitchFamily="2" charset="-79"/>
                          <a:cs typeface="Aharoni" panose="02010803020104030203" pitchFamily="2" charset="-79"/>
                        </a:rPr>
                        <a:t>Application name</a:t>
                      </a:r>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087B1">
                        <a:alpha val="89804"/>
                      </a:srgbClr>
                    </a:solidFill>
                  </a:tcPr>
                </a:tc>
                <a:tc>
                  <a:txBody>
                    <a:bodyPr/>
                    <a:lstStyle/>
                    <a:p>
                      <a:pPr algn="ctr">
                        <a:lnSpc>
                          <a:spcPts val="4200"/>
                        </a:lnSpc>
                        <a:defRPr/>
                      </a:pPr>
                      <a:r>
                        <a:rPr lang="en-US" sz="3000" dirty="0">
                          <a:latin typeface="Aharoni" panose="02010803020104030203" pitchFamily="2" charset="-79"/>
                          <a:cs typeface="Aharoni" panose="02010803020104030203" pitchFamily="2" charset="-79"/>
                        </a:rPr>
                        <a:t>Advantages</a:t>
                      </a:r>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087B1">
                        <a:alpha val="89804"/>
                      </a:srgbClr>
                    </a:solidFill>
                  </a:tcPr>
                </a:tc>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lang="en-US" sz="3200" dirty="0">
                          <a:latin typeface="Aharoni" panose="02010803020104030203" pitchFamily="2" charset="-79"/>
                          <a:cs typeface="Aharoni" panose="02010803020104030203" pitchFamily="2" charset="-79"/>
                        </a:rPr>
                        <a:t>Disadvantages</a:t>
                      </a:r>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087B1">
                        <a:alpha val="89804"/>
                      </a:srgbClr>
                    </a:solidFill>
                  </a:tcPr>
                </a:tc>
                <a:extLst>
                  <a:ext uri="{0D108BD9-81ED-4DB2-BD59-A6C34878D82A}">
                    <a16:rowId xmlns:a16="http://schemas.microsoft.com/office/drawing/2014/main" val="10000"/>
                  </a:ext>
                </a:extLst>
              </a:tr>
              <a:tr h="3328333">
                <a:tc>
                  <a:txBody>
                    <a:bodyPr/>
                    <a:lstStyle/>
                    <a:p>
                      <a:pPr algn="just">
                        <a:lnSpc>
                          <a:spcPts val="3359"/>
                        </a:lnSpc>
                        <a:defRPr/>
                      </a:pPr>
                      <a:endParaRPr lang="en-US" sz="1100" b="1" dirty="0">
                        <a:solidFill>
                          <a:schemeClr val="tx1"/>
                        </a:solidFill>
                      </a:endParaRPr>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4F7">
                        <a:alpha val="89804"/>
                      </a:srgbClr>
                    </a:solidFill>
                  </a:tcPr>
                </a:tc>
                <a:tc>
                  <a:txBody>
                    <a:bodyPr/>
                    <a:lstStyle/>
                    <a:p>
                      <a:pPr marL="342900" lvl="0" indent="-342900" algn="just" rtl="0">
                        <a:buSzPts val="800"/>
                        <a:buFont typeface="Wingdings" panose="05000000000000000000" pitchFamily="2" charset="2"/>
                        <a:buChar char=""/>
                        <a:tabLst>
                          <a:tab pos="266700" algn="l"/>
                        </a:tabLst>
                      </a:pPr>
                      <a:r>
                        <a:rPr lang="en-US" sz="2800" b="1" dirty="0">
                          <a:effectLst/>
                          <a:latin typeface="Calibri" panose="020F0502020204030204" pitchFamily="34" charset="0"/>
                          <a:ea typeface="DengXian" panose="020B0503020204020204" pitchFamily="2" charset="-122"/>
                          <a:cs typeface="Arial" panose="020B0604020202020204" pitchFamily="34" charset="0"/>
                        </a:rPr>
                        <a:t>User friendly design</a:t>
                      </a:r>
                      <a:endParaRPr lang="en-AS" sz="2800" b="1" dirty="0">
                        <a:effectLst/>
                        <a:latin typeface="Calibri" panose="020F0502020204030204" pitchFamily="34" charset="0"/>
                        <a:ea typeface="DengXian" panose="020B0503020204020204" pitchFamily="2" charset="-122"/>
                        <a:cs typeface="Arial" panose="020B0604020202020204" pitchFamily="34" charset="0"/>
                      </a:endParaRPr>
                    </a:p>
                    <a:p>
                      <a:pPr marL="342900" lvl="0" indent="-342900" algn="just">
                        <a:buSzPts val="800"/>
                        <a:buFont typeface="Wingdings" panose="05000000000000000000" pitchFamily="2" charset="2"/>
                        <a:buChar char=""/>
                        <a:tabLst>
                          <a:tab pos="266700" algn="l"/>
                        </a:tabLst>
                      </a:pPr>
                      <a:r>
                        <a:rPr lang="en-US" sz="2800" b="1" dirty="0">
                          <a:effectLst/>
                          <a:latin typeface="Calibri" panose="020F0502020204030204" pitchFamily="34" charset="0"/>
                          <a:ea typeface="DengXian" panose="020B0503020204020204" pitchFamily="2" charset="-122"/>
                          <a:cs typeface="Arial" panose="020B0604020202020204" pitchFamily="34" charset="0"/>
                        </a:rPr>
                        <a:t>well structured categories</a:t>
                      </a:r>
                      <a:endParaRPr lang="en-AS" sz="2800" b="1" dirty="0">
                        <a:effectLst/>
                        <a:latin typeface="Calibri" panose="020F0502020204030204" pitchFamily="34" charset="0"/>
                        <a:ea typeface="DengXian" panose="020B0503020204020204" pitchFamily="2" charset="-122"/>
                        <a:cs typeface="Arial" panose="020B0604020202020204" pitchFamily="34" charset="0"/>
                      </a:endParaRPr>
                    </a:p>
                    <a:p>
                      <a:pPr marL="342900" lvl="0" indent="-342900" algn="just">
                        <a:buSzPts val="800"/>
                        <a:buFont typeface="Wingdings" panose="05000000000000000000" pitchFamily="2" charset="2"/>
                        <a:buChar char=""/>
                        <a:tabLst>
                          <a:tab pos="266700" algn="l"/>
                        </a:tabLst>
                      </a:pPr>
                      <a:r>
                        <a:rPr lang="en-US" sz="2800" b="1" dirty="0">
                          <a:effectLst/>
                          <a:latin typeface="Calibri" panose="020F0502020204030204" pitchFamily="34" charset="0"/>
                          <a:ea typeface="DengXian" panose="020B0503020204020204" pitchFamily="2" charset="-122"/>
                          <a:cs typeface="Arial" panose="020B0604020202020204" pitchFamily="34" charset="0"/>
                        </a:rPr>
                        <a:t>3D visualizers</a:t>
                      </a:r>
                      <a:endParaRPr lang="en-AS" sz="2800" b="1" dirty="0">
                        <a:effectLst/>
                        <a:latin typeface="Calibri" panose="020F0502020204030204" pitchFamily="34" charset="0"/>
                        <a:ea typeface="DengXian" panose="020B0503020204020204" pitchFamily="2" charset="-122"/>
                        <a:cs typeface="Arial" panose="020B0604020202020204" pitchFamily="34" charset="0"/>
                      </a:endParaRPr>
                    </a:p>
                    <a:p>
                      <a:pPr marL="342900" lvl="0" indent="-342900" algn="just">
                        <a:buSzPts val="800"/>
                        <a:buFont typeface="Wingdings" panose="05000000000000000000" pitchFamily="2" charset="2"/>
                        <a:buChar char=""/>
                        <a:tabLst>
                          <a:tab pos="266700" algn="l"/>
                        </a:tabLst>
                      </a:pPr>
                      <a:r>
                        <a:rPr lang="en-US" sz="2800" b="1" dirty="0">
                          <a:effectLst/>
                          <a:latin typeface="Calibri" panose="020F0502020204030204" pitchFamily="34" charset="0"/>
                          <a:ea typeface="DengXian" panose="020B0503020204020204" pitchFamily="2" charset="-122"/>
                          <a:cs typeface="Arial" panose="020B0604020202020204" pitchFamily="34" charset="0"/>
                        </a:rPr>
                        <a:t>Inspirational room ideas and guides help customers visualize how products fit into their homes.</a:t>
                      </a:r>
                      <a:endParaRPr lang="en-AS" sz="2800" b="1" dirty="0">
                        <a:effectLst/>
                        <a:latin typeface="Calibri" panose="020F0502020204030204" pitchFamily="34" charset="0"/>
                        <a:ea typeface="DengXian" panose="020B0503020204020204" pitchFamily="2" charset="-122"/>
                        <a:cs typeface="Arial" panose="020B0604020202020204" pitchFamily="34" charset="0"/>
                      </a:endParaRPr>
                    </a:p>
                    <a:p>
                      <a:pPr marL="342900" lvl="0" indent="-342900" algn="just">
                        <a:buSzPts val="800"/>
                        <a:buFont typeface="Wingdings" panose="05000000000000000000" pitchFamily="2" charset="2"/>
                        <a:buChar char=""/>
                        <a:tabLst>
                          <a:tab pos="266700" algn="l"/>
                        </a:tabLst>
                      </a:pPr>
                      <a:r>
                        <a:rPr lang="en-US" sz="2800" b="1" dirty="0">
                          <a:effectLst/>
                          <a:latin typeface="Calibri" panose="020F0502020204030204" pitchFamily="34" charset="0"/>
                          <a:ea typeface="DengXian" panose="020B0503020204020204" pitchFamily="2" charset="-122"/>
                          <a:cs typeface="Arial" panose="020B0604020202020204" pitchFamily="34" charset="0"/>
                        </a:rPr>
                        <a:t>Ikea planner</a:t>
                      </a:r>
                      <a:endParaRPr lang="en-AS" sz="2800" b="1" dirty="0">
                        <a:effectLst/>
                        <a:latin typeface="Calibri" panose="020F0502020204030204" pitchFamily="34" charset="0"/>
                        <a:ea typeface="DengXian" panose="020B0503020204020204"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4F7">
                        <a:alpha val="89804"/>
                      </a:srgbClr>
                    </a:solidFill>
                  </a:tcPr>
                </a:tc>
                <a:tc>
                  <a:txBody>
                    <a:bodyPr/>
                    <a:lstStyle/>
                    <a:p>
                      <a:pPr marL="342900" lvl="0" indent="-342900" algn="just" rtl="0">
                        <a:buSzPts val="800"/>
                        <a:buFont typeface="Wingdings" panose="05000000000000000000" pitchFamily="2" charset="2"/>
                        <a:buChar char=""/>
                        <a:tabLst>
                          <a:tab pos="266700" algn="l"/>
                        </a:tabLst>
                      </a:pPr>
                      <a:r>
                        <a:rPr lang="en-US" sz="2800" b="1" dirty="0">
                          <a:solidFill>
                            <a:schemeClr val="tx1"/>
                          </a:solidFill>
                          <a:effectLst/>
                          <a:latin typeface="Calibri" panose="020F0502020204030204" pitchFamily="34" charset="0"/>
                          <a:ea typeface="DengXian" panose="02010600030101010101" pitchFamily="2" charset="-122"/>
                          <a:cs typeface="Arial" panose="020B0604020202020204" pitchFamily="34" charset="0"/>
                        </a:rPr>
                        <a:t>Stock availability issues</a:t>
                      </a:r>
                      <a:endParaRPr lang="en-AS" sz="2800" b="1" dirty="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p>
                      <a:pPr marL="342900" lvl="0" indent="-342900" algn="just">
                        <a:buSzPts val="800"/>
                        <a:buFont typeface="Wingdings" panose="05000000000000000000" pitchFamily="2" charset="2"/>
                        <a:buChar char=""/>
                        <a:tabLst>
                          <a:tab pos="266700" algn="l"/>
                        </a:tabLst>
                      </a:pPr>
                      <a:r>
                        <a:rPr lang="en-US" sz="2800" b="1" dirty="0">
                          <a:solidFill>
                            <a:schemeClr val="tx1"/>
                          </a:solidFill>
                          <a:effectLst/>
                          <a:latin typeface="Calibri" panose="020F0502020204030204" pitchFamily="34" charset="0"/>
                          <a:ea typeface="DengXian" panose="02010600030101010101" pitchFamily="2" charset="-122"/>
                          <a:cs typeface="Arial" panose="020B0604020202020204" pitchFamily="34" charset="0"/>
                        </a:rPr>
                        <a:t>Navigation complexity for new user</a:t>
                      </a:r>
                      <a:endParaRPr lang="en-AS" sz="2800" b="1" dirty="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p>
                      <a:pPr marL="342900" lvl="0" indent="-342900" algn="just">
                        <a:buSzPts val="800"/>
                        <a:buFont typeface="Wingdings" panose="05000000000000000000" pitchFamily="2" charset="2"/>
                        <a:buChar char=""/>
                        <a:tabLst>
                          <a:tab pos="266700" algn="l"/>
                        </a:tabLst>
                      </a:pPr>
                      <a:r>
                        <a:rPr lang="en-US" sz="2800" b="1" dirty="0">
                          <a:solidFill>
                            <a:schemeClr val="tx1"/>
                          </a:solidFill>
                          <a:effectLst/>
                          <a:latin typeface="Calibri" panose="020F0502020204030204" pitchFamily="34" charset="0"/>
                          <a:ea typeface="DengXian" panose="02010600030101010101" pitchFamily="2" charset="-122"/>
                          <a:cs typeface="Arial" panose="020B0604020202020204" pitchFamily="34" charset="0"/>
                        </a:rPr>
                        <a:t>A lot of technical issues like performance issues.</a:t>
                      </a:r>
                      <a:endParaRPr lang="en-AS" sz="2800" b="1" dirty="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p>
                      <a:pPr algn="just"/>
                      <a:r>
                        <a:rPr lang="en-US" sz="2800" b="1" dirty="0">
                          <a:solidFill>
                            <a:schemeClr val="tx1"/>
                          </a:solidFill>
                          <a:effectLst/>
                          <a:latin typeface="Calibri" panose="020F0502020204030204" pitchFamily="34" charset="0"/>
                          <a:ea typeface="DengXian" panose="02010600030101010101" pitchFamily="2" charset="-122"/>
                          <a:cs typeface="Arial" panose="020B0604020202020204" pitchFamily="34" charset="0"/>
                        </a:rPr>
                        <a:t> </a:t>
                      </a:r>
                      <a:endParaRPr lang="en-AS" sz="2800" b="1" dirty="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p>
                      <a:pPr algn="just"/>
                      <a:r>
                        <a:rPr lang="en-US" sz="2800" b="1" dirty="0">
                          <a:solidFill>
                            <a:schemeClr val="tx1"/>
                          </a:solidFill>
                          <a:effectLst/>
                          <a:latin typeface="Calibri" panose="020F0502020204030204" pitchFamily="34" charset="0"/>
                          <a:ea typeface="DengXian" panose="02010600030101010101" pitchFamily="2" charset="-122"/>
                          <a:cs typeface="Arial" panose="020B0604020202020204" pitchFamily="34" charset="0"/>
                        </a:rPr>
                        <a:t> </a:t>
                      </a:r>
                      <a:endParaRPr lang="en-AS" sz="2800" b="1" dirty="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4F7">
                        <a:alpha val="89804"/>
                      </a:srgbClr>
                    </a:solidFill>
                  </a:tcPr>
                </a:tc>
                <a:extLst>
                  <a:ext uri="{0D108BD9-81ED-4DB2-BD59-A6C34878D82A}">
                    <a16:rowId xmlns:a16="http://schemas.microsoft.com/office/drawing/2014/main" val="10001"/>
                  </a:ext>
                </a:extLst>
              </a:tr>
              <a:tr h="3212277">
                <a:tc>
                  <a:txBody>
                    <a:bodyPr/>
                    <a:lstStyle/>
                    <a:p>
                      <a:pPr marL="0" marR="0" lvl="0" indent="0" algn="just" defTabSz="914400" rtl="0" eaLnBrk="1" fontAlgn="auto" latinLnBrk="0" hangingPunct="1">
                        <a:lnSpc>
                          <a:spcPts val="3359"/>
                        </a:lnSpc>
                        <a:spcBef>
                          <a:spcPts val="0"/>
                        </a:spcBef>
                        <a:spcAft>
                          <a:spcPts val="0"/>
                        </a:spcAft>
                        <a:buClrTx/>
                        <a:buSzTx/>
                        <a:buFontTx/>
                        <a:buNone/>
                        <a:tabLst/>
                        <a:defRPr/>
                      </a:pPr>
                      <a:endParaRPr lang="en-AS" sz="2800" dirty="0">
                        <a:solidFill>
                          <a:schemeClr val="tx1"/>
                        </a:solidFill>
                      </a:endParaRPr>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4F7">
                        <a:alpha val="89804"/>
                      </a:srgbClr>
                    </a:solidFill>
                  </a:tcPr>
                </a:tc>
                <a:tc>
                  <a:txBody>
                    <a:bodyPr/>
                    <a:lstStyle/>
                    <a:p>
                      <a:pPr marL="457200" marR="0" indent="-457200" algn="l">
                        <a:buFont typeface="Arial" panose="020B0604020202020204" pitchFamily="34" charset="0"/>
                        <a:buChar char="•"/>
                        <a:defRPr lang="en-us" cap="none">
                          <a:solidFill>
                            <a:srgbClr val="000000"/>
                          </a:solidFill>
                        </a:defRPr>
                      </a:pPr>
                      <a:r>
                        <a:rPr lang="en-US" sz="2800" b="1" kern="1200" cap="none" dirty="0">
                          <a:solidFill>
                            <a:schemeClr val="tx1"/>
                          </a:solidFill>
                          <a:effectLst/>
                          <a:latin typeface="+mn-lt"/>
                          <a:ea typeface="+mn-ea"/>
                          <a:cs typeface="+mn-cs"/>
                        </a:rPr>
                        <a:t>User-Friendly Interface</a:t>
                      </a:r>
                      <a:endParaRPr lang="en-US" sz="2800" b="1" dirty="0">
                        <a:solidFill>
                          <a:schemeClr val="tx1"/>
                        </a:solidFill>
                      </a:endParaRPr>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4F7">
                        <a:alpha val="89804"/>
                      </a:srgbClr>
                    </a:solidFill>
                  </a:tcPr>
                </a:tc>
                <a:tc>
                  <a:txBody>
                    <a:bodyPr/>
                    <a:lstStyle/>
                    <a:p>
                      <a:pPr marL="342900" lvl="0" indent="-342900" algn="just" rtl="0">
                        <a:buSzPts val="800"/>
                        <a:buFont typeface="Wingdings" panose="05000000000000000000" pitchFamily="2" charset="2"/>
                        <a:buChar char=""/>
                        <a:tabLst>
                          <a:tab pos="266700" algn="l"/>
                        </a:tabLst>
                      </a:pPr>
                      <a:endParaRPr lang="en-US" sz="3200" b="1"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gn="just" rtl="0">
                        <a:buSzPts val="800"/>
                        <a:buFont typeface="Wingdings" panose="05000000000000000000" pitchFamily="2" charset="2"/>
                        <a:buChar char=""/>
                        <a:tabLst>
                          <a:tab pos="266700" algn="l"/>
                        </a:tabLst>
                      </a:pPr>
                      <a:endParaRPr lang="en-US" sz="3200" b="1"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gn="just" rtl="0">
                        <a:buSzPts val="800"/>
                        <a:buFont typeface="Wingdings" panose="05000000000000000000" pitchFamily="2" charset="2"/>
                        <a:buChar char=""/>
                        <a:tabLst>
                          <a:tab pos="266700" algn="l"/>
                        </a:tabLst>
                      </a:pPr>
                      <a:r>
                        <a:rPr lang="en-US" sz="3200" b="1" dirty="0">
                          <a:effectLst/>
                          <a:latin typeface="Calibri" panose="020F0502020204030204" pitchFamily="34" charset="0"/>
                          <a:ea typeface="DengXian" panose="02010600030101010101" pitchFamily="2" charset="-122"/>
                          <a:cs typeface="Arial" panose="020B0604020202020204" pitchFamily="34" charset="0"/>
                        </a:rPr>
                        <a:t> limiting its global accessibility</a:t>
                      </a:r>
                      <a:endParaRPr lang="en-AS" sz="3200" b="1"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gn="just">
                        <a:buSzPts val="800"/>
                        <a:buFont typeface="Wingdings" panose="05000000000000000000" pitchFamily="2" charset="2"/>
                        <a:buChar char=""/>
                        <a:tabLst>
                          <a:tab pos="266700" algn="l"/>
                        </a:tabLst>
                      </a:pPr>
                      <a:r>
                        <a:rPr lang="en-US" sz="3200" b="1" dirty="0">
                          <a:effectLst/>
                          <a:latin typeface="Calibri" panose="020F0502020204030204" pitchFamily="34" charset="0"/>
                          <a:ea typeface="DengXian" panose="02010600030101010101" pitchFamily="2" charset="-122"/>
                          <a:cs typeface="Arial" panose="020B0604020202020204" pitchFamily="34" charset="0"/>
                        </a:rPr>
                        <a:t> lack interactive features </a:t>
                      </a:r>
                      <a:endParaRPr lang="en-AS" sz="3200" b="1"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4F7">
                        <a:alpha val="89804"/>
                      </a:srgbClr>
                    </a:solidFill>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FEB4800D-9215-401B-F403-2C252FBA5752}"/>
              </a:ext>
            </a:extLst>
          </p:cNvPr>
          <p:cNvSpPr txBox="1"/>
          <p:nvPr/>
        </p:nvSpPr>
        <p:spPr>
          <a:xfrm>
            <a:off x="3752850" y="495300"/>
            <a:ext cx="10134600" cy="1107996"/>
          </a:xfrm>
          <a:prstGeom prst="rect">
            <a:avLst/>
          </a:prstGeom>
          <a:noFill/>
        </p:spPr>
        <p:txBody>
          <a:bodyPr wrap="square" rtlCol="0">
            <a:spAutoFit/>
          </a:bodyPr>
          <a:lstStyle/>
          <a:p>
            <a:pPr algn="ctr"/>
            <a:r>
              <a:rPr lang="en-US" sz="6600" b="1" dirty="0">
                <a:solidFill>
                  <a:schemeClr val="bg1"/>
                </a:solidFill>
              </a:rPr>
              <a:t>Similar Systems</a:t>
            </a:r>
            <a:endParaRPr lang="en-AS" sz="6600" b="1" dirty="0">
              <a:solidFill>
                <a:schemeClr val="bg1"/>
              </a:solidFill>
            </a:endParaRPr>
          </a:p>
        </p:txBody>
      </p:sp>
      <p:pic>
        <p:nvPicPr>
          <p:cNvPr id="7" name="Picture 6" descr="A red and white logo&#10;&#10;Description automatically generated">
            <a:extLst>
              <a:ext uri="{FF2B5EF4-FFF2-40B4-BE49-F238E27FC236}">
                <a16:creationId xmlns:a16="http://schemas.microsoft.com/office/drawing/2014/main" id="{B601104E-9300-4449-9D0E-7774C4C766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7263308"/>
            <a:ext cx="4419600" cy="2147392"/>
          </a:xfrm>
          <a:prstGeom prst="rect">
            <a:avLst/>
          </a:prstGeom>
        </p:spPr>
      </p:pic>
      <p:pic>
        <p:nvPicPr>
          <p:cNvPr id="8" name="Picture 7" descr="A blue and yellow logo&#10;&#10;Description automatically generated">
            <a:extLst>
              <a:ext uri="{FF2B5EF4-FFF2-40B4-BE49-F238E27FC236}">
                <a16:creationId xmlns:a16="http://schemas.microsoft.com/office/drawing/2014/main" id="{73B61669-7503-4499-AFC5-F5EEBE278B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3848101"/>
            <a:ext cx="4267200" cy="1997352"/>
          </a:xfrm>
          <a:prstGeom prst="rect">
            <a:avLst/>
          </a:prstGeom>
        </p:spPr>
      </p:pic>
    </p:spTree>
    <p:extLst>
      <p:ext uri="{BB962C8B-B14F-4D97-AF65-F5344CB8AC3E}">
        <p14:creationId xmlns:p14="http://schemas.microsoft.com/office/powerpoint/2010/main" val="10061249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noFill/>
        </p:spPr>
        <p:txBody>
          <a:bodyPr/>
          <a:lstStyle/>
          <a:p>
            <a:endParaRPr lang="en-AS"/>
          </a:p>
        </p:txBody>
      </p:sp>
      <p:graphicFrame>
        <p:nvGraphicFramePr>
          <p:cNvPr id="3" name="Table 3"/>
          <p:cNvGraphicFramePr>
            <a:graphicFrameLocks noGrp="1"/>
          </p:cNvGraphicFramePr>
          <p:nvPr>
            <p:extLst>
              <p:ext uri="{D42A27DB-BD31-4B8C-83A1-F6EECF244321}">
                <p14:modId xmlns:p14="http://schemas.microsoft.com/office/powerpoint/2010/main" val="4028645274"/>
              </p:ext>
            </p:extLst>
          </p:nvPr>
        </p:nvGraphicFramePr>
        <p:xfrm>
          <a:off x="762000" y="1707427"/>
          <a:ext cx="16763999" cy="8132542"/>
        </p:xfrm>
        <a:graphic>
          <a:graphicData uri="http://schemas.openxmlformats.org/drawingml/2006/table">
            <a:tbl>
              <a:tblPr/>
              <a:tblGrid>
                <a:gridCol w="5520009">
                  <a:extLst>
                    <a:ext uri="{9D8B030D-6E8A-4147-A177-3AD203B41FA5}">
                      <a16:colId xmlns:a16="http://schemas.microsoft.com/office/drawing/2014/main" val="20000"/>
                    </a:ext>
                  </a:extLst>
                </a:gridCol>
                <a:gridCol w="5621995">
                  <a:extLst>
                    <a:ext uri="{9D8B030D-6E8A-4147-A177-3AD203B41FA5}">
                      <a16:colId xmlns:a16="http://schemas.microsoft.com/office/drawing/2014/main" val="20002"/>
                    </a:ext>
                  </a:extLst>
                </a:gridCol>
                <a:gridCol w="5621995">
                  <a:extLst>
                    <a:ext uri="{9D8B030D-6E8A-4147-A177-3AD203B41FA5}">
                      <a16:colId xmlns:a16="http://schemas.microsoft.com/office/drawing/2014/main" val="2938331023"/>
                    </a:ext>
                  </a:extLst>
                </a:gridCol>
              </a:tblGrid>
              <a:tr h="1591932">
                <a:tc>
                  <a:txBody>
                    <a:bodyPr/>
                    <a:lstStyle/>
                    <a:p>
                      <a:pPr algn="ctr">
                        <a:lnSpc>
                          <a:spcPts val="4200"/>
                        </a:lnSpc>
                        <a:defRPr/>
                      </a:pPr>
                      <a:r>
                        <a:rPr lang="en-US" sz="3000" dirty="0">
                          <a:latin typeface="Aharoni" panose="02010803020104030203" pitchFamily="2" charset="-79"/>
                          <a:cs typeface="Aharoni" panose="02010803020104030203" pitchFamily="2" charset="-79"/>
                        </a:rPr>
                        <a:t>Application name</a:t>
                      </a:r>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087B1">
                        <a:alpha val="89804"/>
                      </a:srgbClr>
                    </a:solidFill>
                  </a:tcPr>
                </a:tc>
                <a:tc>
                  <a:txBody>
                    <a:bodyPr/>
                    <a:lstStyle/>
                    <a:p>
                      <a:pPr algn="ctr">
                        <a:lnSpc>
                          <a:spcPts val="4200"/>
                        </a:lnSpc>
                        <a:defRPr/>
                      </a:pPr>
                      <a:r>
                        <a:rPr lang="en-US" sz="3000" dirty="0">
                          <a:latin typeface="Aharoni" panose="02010803020104030203" pitchFamily="2" charset="-79"/>
                          <a:cs typeface="Aharoni" panose="02010803020104030203" pitchFamily="2" charset="-79"/>
                        </a:rPr>
                        <a:t>Advantages</a:t>
                      </a:r>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087B1">
                        <a:alpha val="89804"/>
                      </a:srgbClr>
                    </a:solidFill>
                  </a:tcPr>
                </a:tc>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lang="en-US" sz="3200" dirty="0">
                          <a:latin typeface="Aharoni" panose="02010803020104030203" pitchFamily="2" charset="-79"/>
                          <a:cs typeface="Aharoni" panose="02010803020104030203" pitchFamily="2" charset="-79"/>
                        </a:rPr>
                        <a:t>Disadvantages</a:t>
                      </a:r>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087B1">
                        <a:alpha val="89804"/>
                      </a:srgbClr>
                    </a:solidFill>
                  </a:tcPr>
                </a:tc>
                <a:extLst>
                  <a:ext uri="{0D108BD9-81ED-4DB2-BD59-A6C34878D82A}">
                    <a16:rowId xmlns:a16="http://schemas.microsoft.com/office/drawing/2014/main" val="10000"/>
                  </a:ext>
                </a:extLst>
              </a:tr>
              <a:tr h="3328333">
                <a:tc>
                  <a:txBody>
                    <a:bodyPr/>
                    <a:lstStyle/>
                    <a:p>
                      <a:pPr algn="just">
                        <a:lnSpc>
                          <a:spcPts val="3359"/>
                        </a:lnSpc>
                        <a:defRPr/>
                      </a:pPr>
                      <a:endParaRPr lang="en-US" sz="2800" b="1" dirty="0">
                        <a:solidFill>
                          <a:schemeClr val="tx1"/>
                        </a:solidFill>
                      </a:endParaRPr>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4F7">
                        <a:alpha val="89804"/>
                      </a:srgbClr>
                    </a:solidFill>
                  </a:tcPr>
                </a:tc>
                <a:tc>
                  <a:txBody>
                    <a:bodyPr/>
                    <a:lstStyle/>
                    <a:p>
                      <a:pPr marL="342900" lvl="0" indent="-342900" algn="just" rtl="0">
                        <a:buSzPts val="800"/>
                        <a:buFont typeface="Wingdings" panose="05000000000000000000" pitchFamily="2" charset="2"/>
                        <a:buChar char=""/>
                        <a:tabLst>
                          <a:tab pos="266700" algn="l"/>
                        </a:tabLst>
                      </a:pPr>
                      <a:endParaRPr lang="en-US" sz="3200" b="1"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gn="just" rtl="0">
                        <a:buSzPts val="800"/>
                        <a:buFont typeface="Wingdings" panose="05000000000000000000" pitchFamily="2" charset="2"/>
                        <a:buChar char=""/>
                        <a:tabLst>
                          <a:tab pos="266700" algn="l"/>
                        </a:tabLst>
                      </a:pPr>
                      <a:endParaRPr lang="en-US" sz="3200" b="1"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gn="just" rtl="0">
                        <a:buSzPts val="800"/>
                        <a:buFont typeface="Wingdings" panose="05000000000000000000" pitchFamily="2" charset="2"/>
                        <a:buChar char=""/>
                        <a:tabLst>
                          <a:tab pos="266700" algn="l"/>
                        </a:tabLst>
                      </a:pPr>
                      <a:endParaRPr lang="en-US" sz="3200" b="1"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gn="just" rtl="0">
                        <a:buSzPts val="800"/>
                        <a:buFont typeface="Wingdings" panose="05000000000000000000" pitchFamily="2" charset="2"/>
                        <a:buChar char=""/>
                        <a:tabLst>
                          <a:tab pos="266700" algn="l"/>
                        </a:tabLst>
                      </a:pPr>
                      <a:r>
                        <a:rPr lang="en-US" sz="3200" b="1" dirty="0">
                          <a:effectLst/>
                          <a:latin typeface="Calibri" panose="020F0502020204030204" pitchFamily="34" charset="0"/>
                          <a:ea typeface="DengXian" panose="02010600030101010101" pitchFamily="2" charset="-122"/>
                          <a:cs typeface="Arial" panose="020B0604020202020204" pitchFamily="34" charset="0"/>
                        </a:rPr>
                        <a:t>Many of payment method</a:t>
                      </a:r>
                      <a:endParaRPr lang="en-AS" sz="3200" b="1"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4F7">
                        <a:alpha val="89804"/>
                      </a:srgbClr>
                    </a:solidFill>
                  </a:tcPr>
                </a:tc>
                <a:tc>
                  <a:txBody>
                    <a:bodyPr/>
                    <a:lstStyle/>
                    <a:p>
                      <a:pPr marL="342900" lvl="0" indent="-342900" algn="just" rtl="0">
                        <a:buSzPts val="800"/>
                        <a:buFont typeface="Wingdings" panose="05000000000000000000" pitchFamily="2" charset="2"/>
                        <a:buChar char=""/>
                        <a:tabLst>
                          <a:tab pos="266700" algn="l"/>
                        </a:tabLst>
                      </a:pPr>
                      <a:endParaRPr lang="en-US" sz="3200" b="1"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gn="just" rtl="0">
                        <a:buSzPts val="800"/>
                        <a:buFont typeface="Wingdings" panose="05000000000000000000" pitchFamily="2" charset="2"/>
                        <a:buChar char=""/>
                        <a:tabLst>
                          <a:tab pos="266700" algn="l"/>
                        </a:tabLst>
                      </a:pPr>
                      <a:endParaRPr lang="en-US" sz="3200" b="1"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gn="just" rtl="0">
                        <a:buSzPts val="800"/>
                        <a:buFont typeface="Wingdings" panose="05000000000000000000" pitchFamily="2" charset="2"/>
                        <a:buChar char=""/>
                        <a:tabLst>
                          <a:tab pos="266700" algn="l"/>
                        </a:tabLst>
                      </a:pPr>
                      <a:endParaRPr lang="en-US" sz="3200" b="1"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gn="just" rtl="0">
                        <a:buSzPts val="800"/>
                        <a:buFont typeface="Wingdings" panose="05000000000000000000" pitchFamily="2" charset="2"/>
                        <a:buChar char=""/>
                        <a:tabLst>
                          <a:tab pos="266700" algn="l"/>
                        </a:tabLst>
                      </a:pPr>
                      <a:r>
                        <a:rPr lang="en-US" sz="3200" b="1" dirty="0">
                          <a:effectLst/>
                          <a:latin typeface="Calibri" panose="020F0502020204030204" pitchFamily="34" charset="0"/>
                          <a:ea typeface="DengXian" panose="02010600030101010101" pitchFamily="2" charset="-122"/>
                          <a:cs typeface="Arial" panose="020B0604020202020204" pitchFamily="34" charset="0"/>
                        </a:rPr>
                        <a:t>Limited Product Range</a:t>
                      </a:r>
                    </a:p>
                    <a:p>
                      <a:pPr marL="342900" lvl="0" indent="-342900" algn="just">
                        <a:buSzPts val="800"/>
                        <a:buFont typeface="Wingdings" panose="05000000000000000000" pitchFamily="2" charset="2"/>
                        <a:buChar char=""/>
                        <a:tabLst>
                          <a:tab pos="266700" algn="l"/>
                        </a:tabLst>
                      </a:pPr>
                      <a:r>
                        <a:rPr lang="en-US" sz="3200" b="1" dirty="0">
                          <a:effectLst/>
                          <a:latin typeface="Calibri" panose="020F0502020204030204" pitchFamily="34" charset="0"/>
                          <a:ea typeface="DengXian" panose="02010600030101010101" pitchFamily="2" charset="-122"/>
                          <a:cs typeface="Arial" panose="020B0604020202020204" pitchFamily="34" charset="0"/>
                        </a:rPr>
                        <a:t>Complex Checkout Process</a:t>
                      </a:r>
                      <a:endParaRPr lang="en-AS" sz="3200" b="1" dirty="0">
                        <a:effectLst/>
                        <a:latin typeface="Calibri" panose="020F0502020204030204" pitchFamily="34" charset="0"/>
                        <a:ea typeface="DengXian" panose="02010600030101010101" pitchFamily="2" charset="-122"/>
                        <a:cs typeface="Arial" panose="020B0604020202020204" pitchFamily="34" charset="0"/>
                      </a:endParaRPr>
                    </a:p>
                    <a:p>
                      <a:pPr algn="just"/>
                      <a:r>
                        <a:rPr lang="en-US" sz="3200" b="1" dirty="0">
                          <a:effectLst/>
                          <a:latin typeface="Calibri" panose="020F0502020204030204" pitchFamily="34" charset="0"/>
                          <a:ea typeface="DengXian" panose="02010600030101010101" pitchFamily="2" charset="-122"/>
                          <a:cs typeface="Arial" panose="020B0604020202020204" pitchFamily="34" charset="0"/>
                        </a:rPr>
                        <a:t> </a:t>
                      </a:r>
                      <a:endParaRPr lang="en-AS" sz="3200" b="1"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4F7">
                        <a:alpha val="89804"/>
                      </a:srgbClr>
                    </a:solidFill>
                  </a:tcPr>
                </a:tc>
                <a:extLst>
                  <a:ext uri="{0D108BD9-81ED-4DB2-BD59-A6C34878D82A}">
                    <a16:rowId xmlns:a16="http://schemas.microsoft.com/office/drawing/2014/main" val="10001"/>
                  </a:ext>
                </a:extLst>
              </a:tr>
              <a:tr h="3212277">
                <a:tc>
                  <a:txBody>
                    <a:bodyPr/>
                    <a:lstStyle/>
                    <a:p>
                      <a:pPr algn="just">
                        <a:lnSpc>
                          <a:spcPts val="3359"/>
                        </a:lnSpc>
                        <a:defRPr/>
                      </a:pPr>
                      <a:endParaRPr lang="en-US" sz="3200" b="1" dirty="0">
                        <a:solidFill>
                          <a:schemeClr val="tx1"/>
                        </a:solidFill>
                      </a:endParaRPr>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4F7">
                        <a:alpha val="89804"/>
                      </a:srgbClr>
                    </a:solidFill>
                  </a:tcPr>
                </a:tc>
                <a:tc>
                  <a:txBody>
                    <a:bodyPr/>
                    <a:lstStyle/>
                    <a:p>
                      <a:pPr marL="342900" lvl="0" indent="-342900" algn="just" rtl="0">
                        <a:buSzPts val="800"/>
                        <a:buFont typeface="Wingdings" panose="05000000000000000000" pitchFamily="2" charset="2"/>
                        <a:buChar char=""/>
                        <a:tabLst>
                          <a:tab pos="266700" algn="l"/>
                        </a:tabLst>
                      </a:pPr>
                      <a:r>
                        <a:rPr lang="en-US" sz="3200" b="1" dirty="0">
                          <a:effectLst/>
                          <a:latin typeface="Calibri" panose="020F0502020204030204" pitchFamily="34" charset="0"/>
                          <a:ea typeface="DengXian" panose="02010600030101010101" pitchFamily="2" charset="-122"/>
                          <a:cs typeface="Arial" panose="020B0604020202020204" pitchFamily="34" charset="0"/>
                        </a:rPr>
                        <a:t>emphasizes a user-friendly experience with easy-to-navigate interfaces</a:t>
                      </a:r>
                      <a:endParaRPr lang="en-AS" sz="3200" b="1"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gn="just">
                        <a:buSzPts val="800"/>
                        <a:buFont typeface="Wingdings" panose="05000000000000000000" pitchFamily="2" charset="2"/>
                        <a:buChar char=""/>
                        <a:tabLst>
                          <a:tab pos="266700" algn="l"/>
                        </a:tabLst>
                      </a:pPr>
                      <a:r>
                        <a:rPr lang="en-US" sz="3200" b="1" dirty="0">
                          <a:effectLst/>
                          <a:latin typeface="Calibri" panose="020F0502020204030204" pitchFamily="34" charset="0"/>
                          <a:ea typeface="DengXian" panose="02010600030101010101" pitchFamily="2" charset="-122"/>
                          <a:cs typeface="Arial" panose="020B0604020202020204" pitchFamily="34" charset="0"/>
                        </a:rPr>
                        <a:t>interior design service</a:t>
                      </a:r>
                      <a:endParaRPr lang="en-AS" sz="3200" b="1"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gn="just">
                        <a:buSzPts val="800"/>
                        <a:buFont typeface="Wingdings" panose="05000000000000000000" pitchFamily="2" charset="2"/>
                        <a:buChar char=""/>
                        <a:tabLst>
                          <a:tab pos="266700" algn="l"/>
                        </a:tabLst>
                      </a:pPr>
                      <a:r>
                        <a:rPr lang="en-US" sz="3200" b="1" dirty="0">
                          <a:effectLst/>
                          <a:latin typeface="Calibri" panose="020F0502020204030204" pitchFamily="34" charset="0"/>
                          <a:ea typeface="DengXian" panose="02010600030101010101" pitchFamily="2" charset="-122"/>
                          <a:cs typeface="Arial" panose="020B0604020202020204" pitchFamily="34" charset="0"/>
                        </a:rPr>
                        <a:t>quick view option </a:t>
                      </a:r>
                      <a:endParaRPr lang="en-AS" sz="3200" b="1"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4F7">
                        <a:alpha val="89804"/>
                      </a:srgbClr>
                    </a:solidFill>
                  </a:tcPr>
                </a:tc>
                <a:tc>
                  <a:txBody>
                    <a:bodyPr/>
                    <a:lstStyle/>
                    <a:p>
                      <a:pPr marL="342900" lvl="0" indent="-342900" algn="just" rtl="0">
                        <a:buSzPts val="800"/>
                        <a:buFont typeface="Wingdings" panose="05000000000000000000" pitchFamily="2" charset="2"/>
                        <a:buChar char=""/>
                        <a:tabLst>
                          <a:tab pos="266700" algn="l"/>
                        </a:tabLst>
                      </a:pPr>
                      <a:endParaRPr lang="en-US" sz="3200" b="1"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gn="just" rtl="0">
                        <a:buSzPts val="800"/>
                        <a:buFont typeface="Wingdings" panose="05000000000000000000" pitchFamily="2" charset="2"/>
                        <a:buChar char=""/>
                        <a:tabLst>
                          <a:tab pos="266700" algn="l"/>
                        </a:tabLst>
                      </a:pPr>
                      <a:r>
                        <a:rPr lang="en-US" sz="3200" b="1" dirty="0">
                          <a:effectLst/>
                          <a:latin typeface="Calibri" panose="020F0502020204030204" pitchFamily="34" charset="0"/>
                          <a:ea typeface="DengXian" panose="02010600030101010101" pitchFamily="2" charset="-122"/>
                          <a:cs typeface="Arial" panose="020B0604020202020204" pitchFamily="34" charset="0"/>
                        </a:rPr>
                        <a:t>Limited International Reach</a:t>
                      </a:r>
                      <a:endParaRPr lang="en-AS" sz="3200" b="1"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gn="just">
                        <a:buSzPts val="800"/>
                        <a:buFont typeface="Wingdings" panose="05000000000000000000" pitchFamily="2" charset="2"/>
                        <a:buChar char=""/>
                        <a:tabLst>
                          <a:tab pos="266700" algn="l"/>
                        </a:tabLst>
                      </a:pPr>
                      <a:r>
                        <a:rPr lang="en-US" sz="3200" b="1" dirty="0">
                          <a:effectLst/>
                          <a:latin typeface="Calibri" panose="020F0502020204030204" pitchFamily="34" charset="0"/>
                          <a:ea typeface="DengXian" panose="02010600030101010101" pitchFamily="2" charset="-122"/>
                          <a:cs typeface="Arial" panose="020B0604020202020204" pitchFamily="34" charset="0"/>
                        </a:rPr>
                        <a:t>Delivery Complaints</a:t>
                      </a:r>
                      <a:endParaRPr lang="en-AS" sz="3200" b="1"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4F7">
                        <a:alpha val="89804"/>
                      </a:srgbClr>
                    </a:solidFill>
                  </a:tcPr>
                </a:tc>
                <a:extLst>
                  <a:ext uri="{0D108BD9-81ED-4DB2-BD59-A6C34878D82A}">
                    <a16:rowId xmlns:a16="http://schemas.microsoft.com/office/drawing/2014/main" val="10002"/>
                  </a:ext>
                </a:extLst>
              </a:tr>
            </a:tbl>
          </a:graphicData>
        </a:graphic>
      </p:graphicFrame>
      <p:sp>
        <p:nvSpPr>
          <p:cNvPr id="4" name="TextBox 3">
            <a:extLst>
              <a:ext uri="{FF2B5EF4-FFF2-40B4-BE49-F238E27FC236}">
                <a16:creationId xmlns:a16="http://schemas.microsoft.com/office/drawing/2014/main" id="{A84B3109-29E8-AD53-373F-6BCF52343439}"/>
              </a:ext>
            </a:extLst>
          </p:cNvPr>
          <p:cNvSpPr txBox="1"/>
          <p:nvPr/>
        </p:nvSpPr>
        <p:spPr>
          <a:xfrm>
            <a:off x="4724400" y="447031"/>
            <a:ext cx="10134600" cy="1107996"/>
          </a:xfrm>
          <a:prstGeom prst="rect">
            <a:avLst/>
          </a:prstGeom>
          <a:noFill/>
        </p:spPr>
        <p:txBody>
          <a:bodyPr wrap="square" rtlCol="0">
            <a:spAutoFit/>
          </a:bodyPr>
          <a:lstStyle/>
          <a:p>
            <a:r>
              <a:rPr lang="en-US" sz="6600" b="1" dirty="0">
                <a:solidFill>
                  <a:schemeClr val="bg1"/>
                </a:solidFill>
              </a:rPr>
              <a:t>Similar Systems(cont.)</a:t>
            </a:r>
            <a:endParaRPr lang="en-AS" sz="6600" b="1" dirty="0">
              <a:solidFill>
                <a:schemeClr val="bg1"/>
              </a:solidFill>
            </a:endParaRPr>
          </a:p>
        </p:txBody>
      </p:sp>
      <p:pic>
        <p:nvPicPr>
          <p:cNvPr id="5" name="Picture 4" descr="A logo with a white letter and a black and blue circle&#10;&#10;Description automatically generated with medium confidence">
            <a:extLst>
              <a:ext uri="{FF2B5EF4-FFF2-40B4-BE49-F238E27FC236}">
                <a16:creationId xmlns:a16="http://schemas.microsoft.com/office/drawing/2014/main" id="{A8D71C77-7349-4D5F-90AA-6A820055F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4152900"/>
            <a:ext cx="4343400" cy="2133600"/>
          </a:xfrm>
          <a:prstGeom prst="rect">
            <a:avLst/>
          </a:prstGeom>
        </p:spPr>
      </p:pic>
      <p:pic>
        <p:nvPicPr>
          <p:cNvPr id="6" name="Picture 5" descr="A green logo with a house and text&#10;&#10;Description automatically generated">
            <a:extLst>
              <a:ext uri="{FF2B5EF4-FFF2-40B4-BE49-F238E27FC236}">
                <a16:creationId xmlns:a16="http://schemas.microsoft.com/office/drawing/2014/main" id="{398EC497-C38E-4C51-81EC-7C917BAE3A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6999971"/>
            <a:ext cx="4343400" cy="2133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C5DD8-0741-176A-E54E-5B72B404AB2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5546618-306A-B42F-B29A-A001879CCFB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noFill/>
        </p:spPr>
        <p:txBody>
          <a:bodyPr/>
          <a:lstStyle/>
          <a:p>
            <a:endParaRPr lang="en-AS"/>
          </a:p>
        </p:txBody>
      </p:sp>
      <p:graphicFrame>
        <p:nvGraphicFramePr>
          <p:cNvPr id="3" name="Table 3">
            <a:extLst>
              <a:ext uri="{FF2B5EF4-FFF2-40B4-BE49-F238E27FC236}">
                <a16:creationId xmlns:a16="http://schemas.microsoft.com/office/drawing/2014/main" id="{6BFBB86B-5CB2-00ED-D7A2-02668445156C}"/>
              </a:ext>
            </a:extLst>
          </p:cNvPr>
          <p:cNvGraphicFramePr>
            <a:graphicFrameLocks noGrp="1"/>
          </p:cNvGraphicFramePr>
          <p:nvPr>
            <p:extLst>
              <p:ext uri="{D42A27DB-BD31-4B8C-83A1-F6EECF244321}">
                <p14:modId xmlns:p14="http://schemas.microsoft.com/office/powerpoint/2010/main" val="1596571485"/>
              </p:ext>
            </p:extLst>
          </p:nvPr>
        </p:nvGraphicFramePr>
        <p:xfrm>
          <a:off x="685800" y="1714500"/>
          <a:ext cx="16763999" cy="3886200"/>
        </p:xfrm>
        <a:graphic>
          <a:graphicData uri="http://schemas.openxmlformats.org/drawingml/2006/table">
            <a:tbl>
              <a:tblPr/>
              <a:tblGrid>
                <a:gridCol w="5520009">
                  <a:extLst>
                    <a:ext uri="{9D8B030D-6E8A-4147-A177-3AD203B41FA5}">
                      <a16:colId xmlns:a16="http://schemas.microsoft.com/office/drawing/2014/main" val="20000"/>
                    </a:ext>
                  </a:extLst>
                </a:gridCol>
                <a:gridCol w="5621995">
                  <a:extLst>
                    <a:ext uri="{9D8B030D-6E8A-4147-A177-3AD203B41FA5}">
                      <a16:colId xmlns:a16="http://schemas.microsoft.com/office/drawing/2014/main" val="20002"/>
                    </a:ext>
                  </a:extLst>
                </a:gridCol>
                <a:gridCol w="5621995">
                  <a:extLst>
                    <a:ext uri="{9D8B030D-6E8A-4147-A177-3AD203B41FA5}">
                      <a16:colId xmlns:a16="http://schemas.microsoft.com/office/drawing/2014/main" val="2938331023"/>
                    </a:ext>
                  </a:extLst>
                </a:gridCol>
              </a:tblGrid>
              <a:tr h="1257365">
                <a:tc>
                  <a:txBody>
                    <a:bodyPr/>
                    <a:lstStyle/>
                    <a:p>
                      <a:pPr algn="ctr">
                        <a:lnSpc>
                          <a:spcPts val="4200"/>
                        </a:lnSpc>
                        <a:defRPr/>
                      </a:pPr>
                      <a:r>
                        <a:rPr lang="en-US" sz="3000" dirty="0">
                          <a:latin typeface="Aharoni" panose="02010803020104030203" pitchFamily="2" charset="-79"/>
                          <a:cs typeface="Aharoni" panose="02010803020104030203" pitchFamily="2" charset="-79"/>
                        </a:rPr>
                        <a:t>Application name</a:t>
                      </a:r>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087B1">
                        <a:alpha val="89804"/>
                      </a:srgbClr>
                    </a:solidFill>
                  </a:tcPr>
                </a:tc>
                <a:tc>
                  <a:txBody>
                    <a:bodyPr/>
                    <a:lstStyle/>
                    <a:p>
                      <a:pPr algn="ctr">
                        <a:lnSpc>
                          <a:spcPts val="4200"/>
                        </a:lnSpc>
                        <a:defRPr/>
                      </a:pPr>
                      <a:r>
                        <a:rPr lang="en-US" sz="3000" dirty="0">
                          <a:latin typeface="Aharoni" panose="02010803020104030203" pitchFamily="2" charset="-79"/>
                          <a:cs typeface="Aharoni" panose="02010803020104030203" pitchFamily="2" charset="-79"/>
                        </a:rPr>
                        <a:t>Advantages</a:t>
                      </a:r>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087B1">
                        <a:alpha val="89804"/>
                      </a:srgbClr>
                    </a:solidFill>
                  </a:tcPr>
                </a:tc>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lang="en-US" sz="3200" dirty="0">
                          <a:latin typeface="Aharoni" panose="02010803020104030203" pitchFamily="2" charset="-79"/>
                          <a:cs typeface="Aharoni" panose="02010803020104030203" pitchFamily="2" charset="-79"/>
                        </a:rPr>
                        <a:t>Disadvantages</a:t>
                      </a:r>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087B1">
                        <a:alpha val="89804"/>
                      </a:srgbClr>
                    </a:solidFill>
                  </a:tcPr>
                </a:tc>
                <a:extLst>
                  <a:ext uri="{0D108BD9-81ED-4DB2-BD59-A6C34878D82A}">
                    <a16:rowId xmlns:a16="http://schemas.microsoft.com/office/drawing/2014/main" val="10000"/>
                  </a:ext>
                </a:extLst>
              </a:tr>
              <a:tr h="2628835">
                <a:tc>
                  <a:txBody>
                    <a:bodyPr/>
                    <a:lstStyle/>
                    <a:p>
                      <a:pPr algn="just">
                        <a:lnSpc>
                          <a:spcPts val="3359"/>
                        </a:lnSpc>
                        <a:defRPr/>
                      </a:pPr>
                      <a:endParaRPr lang="en-US" sz="2800" b="1" dirty="0">
                        <a:solidFill>
                          <a:schemeClr val="tx1"/>
                        </a:solidFill>
                      </a:endParaRPr>
                    </a:p>
                  </a:txBody>
                  <a:tcPr marL="190500" marR="190500" marT="190500" marB="190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4F7">
                        <a:alpha val="89804"/>
                      </a:srgbClr>
                    </a:solidFill>
                  </a:tcPr>
                </a:tc>
                <a:tc>
                  <a:txBody>
                    <a:bodyPr/>
                    <a:lstStyle/>
                    <a:p>
                      <a:pPr marL="0" lvl="0" indent="0" algn="just" rtl="0">
                        <a:buSzPts val="800"/>
                        <a:buFont typeface="Wingdings" panose="05000000000000000000" pitchFamily="2" charset="2"/>
                        <a:buNone/>
                        <a:tabLst>
                          <a:tab pos="266700" algn="l"/>
                        </a:tabLst>
                      </a:pPr>
                      <a:endParaRPr lang="en-US" sz="3200" b="1" dirty="0">
                        <a:effectLst/>
                        <a:latin typeface="Calibri" panose="020F0502020204030204" pitchFamily="34" charset="0"/>
                        <a:ea typeface="DengXian" panose="02010600030101010101" pitchFamily="2" charset="-122"/>
                        <a:cs typeface="Arial" panose="020B0604020202020204" pitchFamily="34" charset="0"/>
                      </a:endParaRPr>
                    </a:p>
                    <a:p>
                      <a:pPr marL="457200" lvl="0" indent="-457200" rtl="0">
                        <a:buFont typeface="Arial" panose="020B0604020202020204" pitchFamily="34" charset="0"/>
                        <a:buChar char="•"/>
                      </a:pPr>
                      <a:r>
                        <a:rPr lang="en-US" sz="3200" b="1" kern="1200" dirty="0">
                          <a:solidFill>
                            <a:schemeClr val="tx1"/>
                          </a:solidFill>
                          <a:effectLst/>
                          <a:latin typeface="+mn-lt"/>
                          <a:ea typeface="+mn-ea"/>
                          <a:cs typeface="+mn-cs"/>
                        </a:rPr>
                        <a:t>Room planner</a:t>
                      </a:r>
                    </a:p>
                    <a:p>
                      <a:pPr marL="457200" indent="-457200">
                        <a:buFont typeface="Arial" panose="020B0604020202020204" pitchFamily="34" charset="0"/>
                        <a:buChar char="•"/>
                      </a:pPr>
                      <a:r>
                        <a:rPr lang="en-US" sz="3200" b="1" kern="1200" dirty="0">
                          <a:solidFill>
                            <a:schemeClr val="tx1"/>
                          </a:solidFill>
                          <a:effectLst/>
                          <a:latin typeface="+mn-lt"/>
                          <a:ea typeface="+mn-ea"/>
                          <a:cs typeface="+mn-cs"/>
                        </a:rPr>
                        <a:t>Easy to return product(return police)</a:t>
                      </a:r>
                      <a:endParaRPr lang="en-AS" sz="4800" b="1"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4F7">
                        <a:alpha val="89804"/>
                      </a:srgbClr>
                    </a:solidFill>
                  </a:tcPr>
                </a:tc>
                <a:tc>
                  <a:txBody>
                    <a:bodyPr/>
                    <a:lstStyle/>
                    <a:p>
                      <a:pPr marL="0" lvl="0" indent="0" algn="just" rtl="0">
                        <a:buSzPts val="800"/>
                        <a:buFont typeface="Wingdings" panose="05000000000000000000" pitchFamily="2" charset="2"/>
                        <a:buNone/>
                        <a:tabLst>
                          <a:tab pos="266700" algn="l"/>
                        </a:tabLst>
                      </a:pPr>
                      <a:endParaRPr lang="en-US" sz="3200" b="1" dirty="0">
                        <a:effectLst/>
                        <a:latin typeface="Calibri" panose="020F0502020204030204" pitchFamily="34" charset="0"/>
                        <a:ea typeface="DengXian" panose="02010600030101010101" pitchFamily="2" charset="-122"/>
                        <a:cs typeface="Arial" panose="020B0604020202020204" pitchFamily="34" charset="0"/>
                      </a:endParaRPr>
                    </a:p>
                    <a:p>
                      <a:pPr marL="457200" lvl="0" indent="-457200" rtl="0">
                        <a:buFont typeface="Arial" panose="020B0604020202020204" pitchFamily="34" charset="0"/>
                        <a:buChar char="•"/>
                      </a:pPr>
                      <a:r>
                        <a:rPr lang="en-US" sz="3200" b="1" kern="1200" dirty="0">
                          <a:solidFill>
                            <a:schemeClr val="tx1"/>
                          </a:solidFill>
                          <a:effectLst/>
                          <a:latin typeface="+mn-lt"/>
                          <a:ea typeface="+mn-ea"/>
                          <a:cs typeface="+mn-cs"/>
                        </a:rPr>
                        <a:t>Return Restrictions</a:t>
                      </a:r>
                    </a:p>
                    <a:p>
                      <a:pPr marL="457200" lvl="0" indent="-457200">
                        <a:buFont typeface="Arial" panose="020B0604020202020204" pitchFamily="34" charset="0"/>
                        <a:buChar char="•"/>
                      </a:pPr>
                      <a:r>
                        <a:rPr lang="en-US" sz="3200" b="1" kern="1200" dirty="0">
                          <a:solidFill>
                            <a:schemeClr val="tx1"/>
                          </a:solidFill>
                          <a:effectLst/>
                          <a:latin typeface="+mn-lt"/>
                          <a:ea typeface="+mn-ea"/>
                          <a:cs typeface="+mn-cs"/>
                        </a:rPr>
                        <a:t>High Shipping Costs</a:t>
                      </a:r>
                    </a:p>
                    <a:p>
                      <a:pPr marL="457200" indent="-457200">
                        <a:buFont typeface="Arial" panose="020B0604020202020204" pitchFamily="34" charset="0"/>
                        <a:buChar char="•"/>
                      </a:pPr>
                      <a:r>
                        <a:rPr lang="en-US" sz="3200" b="1" kern="1200" dirty="0">
                          <a:solidFill>
                            <a:schemeClr val="tx1"/>
                          </a:solidFill>
                          <a:effectLst/>
                          <a:latin typeface="+mn-lt"/>
                          <a:ea typeface="+mn-ea"/>
                          <a:cs typeface="+mn-cs"/>
                        </a:rPr>
                        <a:t>Customer Service Issues</a:t>
                      </a:r>
                      <a:endParaRPr lang="en-AS" sz="4800" b="1"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4F7">
                        <a:alpha val="89804"/>
                      </a:srgbClr>
                    </a:solidFill>
                  </a:tcPr>
                </a:tc>
                <a:extLst>
                  <a:ext uri="{0D108BD9-81ED-4DB2-BD59-A6C34878D82A}">
                    <a16:rowId xmlns:a16="http://schemas.microsoft.com/office/drawing/2014/main" val="10001"/>
                  </a:ext>
                </a:extLst>
              </a:tr>
            </a:tbl>
          </a:graphicData>
        </a:graphic>
      </p:graphicFrame>
      <p:sp>
        <p:nvSpPr>
          <p:cNvPr id="4" name="TextBox 3">
            <a:extLst>
              <a:ext uri="{FF2B5EF4-FFF2-40B4-BE49-F238E27FC236}">
                <a16:creationId xmlns:a16="http://schemas.microsoft.com/office/drawing/2014/main" id="{76C484A2-6965-C8C4-C236-04A576857F5F}"/>
              </a:ext>
            </a:extLst>
          </p:cNvPr>
          <p:cNvSpPr txBox="1"/>
          <p:nvPr/>
        </p:nvSpPr>
        <p:spPr>
          <a:xfrm>
            <a:off x="4343400" y="318161"/>
            <a:ext cx="10134600" cy="1107996"/>
          </a:xfrm>
          <a:prstGeom prst="rect">
            <a:avLst/>
          </a:prstGeom>
          <a:noFill/>
        </p:spPr>
        <p:txBody>
          <a:bodyPr wrap="square" rtlCol="0">
            <a:spAutoFit/>
          </a:bodyPr>
          <a:lstStyle/>
          <a:p>
            <a:r>
              <a:rPr lang="en-US" sz="6600" b="1" dirty="0">
                <a:solidFill>
                  <a:schemeClr val="bg1"/>
                </a:solidFill>
              </a:rPr>
              <a:t>Similar systems(cont.)</a:t>
            </a:r>
            <a:endParaRPr lang="en-AS" sz="6600" b="1" dirty="0">
              <a:solidFill>
                <a:schemeClr val="bg1"/>
              </a:solidFill>
            </a:endParaRPr>
          </a:p>
        </p:txBody>
      </p:sp>
      <p:pic>
        <p:nvPicPr>
          <p:cNvPr id="7" name="Picture 6" descr="A black background with white text&#10;&#10;Description automatically generated">
            <a:extLst>
              <a:ext uri="{FF2B5EF4-FFF2-40B4-BE49-F238E27FC236}">
                <a16:creationId xmlns:a16="http://schemas.microsoft.com/office/drawing/2014/main" id="{8146444A-0CD9-2931-A9AD-8E8104472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25" y="3625222"/>
            <a:ext cx="1895975" cy="1518278"/>
          </a:xfrm>
          <a:prstGeom prst="rect">
            <a:avLst/>
          </a:prstGeom>
        </p:spPr>
      </p:pic>
    </p:spTree>
    <p:extLst>
      <p:ext uri="{BB962C8B-B14F-4D97-AF65-F5344CB8AC3E}">
        <p14:creationId xmlns:p14="http://schemas.microsoft.com/office/powerpoint/2010/main" val="3447727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623C2-4216-6DD5-E3BA-8FCC7F54470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9CE25E1-DC45-9654-10B9-E47076799FF4}"/>
              </a:ext>
            </a:extLst>
          </p:cNvPr>
          <p:cNvGrpSpPr/>
          <p:nvPr/>
        </p:nvGrpSpPr>
        <p:grpSpPr>
          <a:xfrm rot="5400000">
            <a:off x="12066943" y="-4670943"/>
            <a:ext cx="1040226" cy="11401888"/>
            <a:chOff x="0" y="0"/>
            <a:chExt cx="660400" cy="7238623"/>
          </a:xfrm>
        </p:grpSpPr>
        <p:sp>
          <p:nvSpPr>
            <p:cNvPr id="3" name="Freeform 3">
              <a:extLst>
                <a:ext uri="{FF2B5EF4-FFF2-40B4-BE49-F238E27FC236}">
                  <a16:creationId xmlns:a16="http://schemas.microsoft.com/office/drawing/2014/main" id="{3335BEC8-AE9A-F414-AAD2-0AF62EE9C25B}"/>
                </a:ext>
              </a:extLst>
            </p:cNvPr>
            <p:cNvSpPr/>
            <p:nvPr/>
          </p:nvSpPr>
          <p:spPr>
            <a:xfrm>
              <a:off x="0" y="0"/>
              <a:ext cx="660400" cy="7238623"/>
            </a:xfrm>
            <a:custGeom>
              <a:avLst/>
              <a:gdLst/>
              <a:ahLst/>
              <a:cxnLst/>
              <a:rect l="l" t="t" r="r" b="b"/>
              <a:pathLst>
                <a:path w="660400" h="7238623">
                  <a:moveTo>
                    <a:pt x="220252" y="7219554"/>
                  </a:moveTo>
                  <a:cubicBezTo>
                    <a:pt x="254109" y="7231068"/>
                    <a:pt x="292600" y="7238623"/>
                    <a:pt x="330378" y="7238623"/>
                  </a:cubicBezTo>
                  <a:cubicBezTo>
                    <a:pt x="368157" y="7238623"/>
                    <a:pt x="404509" y="7232146"/>
                    <a:pt x="438009" y="7220632"/>
                  </a:cubicBezTo>
                  <a:cubicBezTo>
                    <a:pt x="438723" y="7220272"/>
                    <a:pt x="439435" y="7220272"/>
                    <a:pt x="440148" y="7219914"/>
                  </a:cubicBezTo>
                  <a:cubicBezTo>
                    <a:pt x="565955" y="7173858"/>
                    <a:pt x="658618" y="7052244"/>
                    <a:pt x="660400" y="6767385"/>
                  </a:cubicBezTo>
                  <a:lnTo>
                    <a:pt x="660400" y="0"/>
                  </a:lnTo>
                  <a:lnTo>
                    <a:pt x="0" y="0"/>
                  </a:lnTo>
                  <a:lnTo>
                    <a:pt x="0" y="6762363"/>
                  </a:lnTo>
                  <a:cubicBezTo>
                    <a:pt x="1782" y="7052963"/>
                    <a:pt x="93019" y="7174578"/>
                    <a:pt x="220252" y="7219554"/>
                  </a:cubicBezTo>
                  <a:close/>
                </a:path>
              </a:pathLst>
            </a:custGeom>
            <a:solidFill>
              <a:srgbClr val="EFF4F7">
                <a:alpha val="87051"/>
              </a:srgbClr>
            </a:solidFill>
          </p:spPr>
          <p:txBody>
            <a:bodyPr/>
            <a:lstStyle/>
            <a:p>
              <a:pPr marL="0" algn="r" defTabSz="914400" rtl="1" eaLnBrk="1" latinLnBrk="0" hangingPunct="1"/>
              <a:endParaRPr lang="en-AS" dirty="0"/>
            </a:p>
          </p:txBody>
        </p:sp>
        <p:sp>
          <p:nvSpPr>
            <p:cNvPr id="4" name="TextBox 4">
              <a:extLst>
                <a:ext uri="{FF2B5EF4-FFF2-40B4-BE49-F238E27FC236}">
                  <a16:creationId xmlns:a16="http://schemas.microsoft.com/office/drawing/2014/main" id="{9564BA28-CA38-04FE-223F-D4D09C9C17B9}"/>
                </a:ext>
              </a:extLst>
            </p:cNvPr>
            <p:cNvSpPr txBox="1"/>
            <p:nvPr/>
          </p:nvSpPr>
          <p:spPr>
            <a:xfrm>
              <a:off x="0" y="-104775"/>
              <a:ext cx="660400" cy="7216398"/>
            </a:xfrm>
            <a:prstGeom prst="rect">
              <a:avLst/>
            </a:prstGeom>
          </p:spPr>
          <p:txBody>
            <a:bodyPr lIns="50800" tIns="50800" rIns="50800" bIns="50800" rtlCol="0" anchor="ctr"/>
            <a:lstStyle/>
            <a:p>
              <a:pPr marL="0" algn="ctr" defTabSz="914400" rtl="1" eaLnBrk="1" latinLnBrk="0" hangingPunct="1">
                <a:lnSpc>
                  <a:spcPts val="3640"/>
                </a:lnSpc>
              </a:pPr>
              <a:endParaRPr/>
            </a:p>
          </p:txBody>
        </p:sp>
      </p:grpSp>
      <p:sp>
        <p:nvSpPr>
          <p:cNvPr id="32" name="TextBox 32">
            <a:extLst>
              <a:ext uri="{FF2B5EF4-FFF2-40B4-BE49-F238E27FC236}">
                <a16:creationId xmlns:a16="http://schemas.microsoft.com/office/drawing/2014/main" id="{9020AEFE-BDA8-E08B-2B6E-FAB3859B9766}"/>
              </a:ext>
            </a:extLst>
          </p:cNvPr>
          <p:cNvSpPr txBox="1"/>
          <p:nvPr/>
        </p:nvSpPr>
        <p:spPr>
          <a:xfrm>
            <a:off x="2320202" y="8230227"/>
            <a:ext cx="847637" cy="1006568"/>
          </a:xfrm>
          <a:prstGeom prst="rect">
            <a:avLst/>
          </a:prstGeom>
        </p:spPr>
        <p:txBody>
          <a:bodyPr lIns="50800" tIns="50800" rIns="50800" bIns="50800" rtlCol="0" anchor="ctr"/>
          <a:lstStyle/>
          <a:p>
            <a:pPr algn="ctr">
              <a:lnSpc>
                <a:spcPts val="4200"/>
              </a:lnSpc>
            </a:pPr>
            <a:endParaRPr lang="en-US" sz="3000" b="1" spc="300" dirty="0">
              <a:solidFill>
                <a:srgbClr val="716B65"/>
              </a:solidFill>
              <a:latin typeface="Futura Bold"/>
              <a:ea typeface="Futura Bold"/>
              <a:cs typeface="Futura Bold"/>
              <a:sym typeface="Futura Bold"/>
            </a:endParaRPr>
          </a:p>
        </p:txBody>
      </p:sp>
      <p:sp>
        <p:nvSpPr>
          <p:cNvPr id="36" name="TextBox 36">
            <a:extLst>
              <a:ext uri="{FF2B5EF4-FFF2-40B4-BE49-F238E27FC236}">
                <a16:creationId xmlns:a16="http://schemas.microsoft.com/office/drawing/2014/main" id="{30C988B9-724D-A0D8-195E-625214EA402F}"/>
              </a:ext>
            </a:extLst>
          </p:cNvPr>
          <p:cNvSpPr txBox="1"/>
          <p:nvPr/>
        </p:nvSpPr>
        <p:spPr>
          <a:xfrm>
            <a:off x="421059" y="567038"/>
            <a:ext cx="8722941" cy="1278389"/>
          </a:xfrm>
          <a:prstGeom prst="rect">
            <a:avLst/>
          </a:prstGeom>
        </p:spPr>
        <p:txBody>
          <a:bodyPr lIns="0" tIns="0" rIns="0" bIns="0" rtlCol="0" anchor="t">
            <a:spAutoFit/>
          </a:bodyPr>
          <a:lstStyle/>
          <a:p>
            <a:pPr marL="0" lvl="0" indent="0" algn="l">
              <a:lnSpc>
                <a:spcPts val="9944"/>
              </a:lnSpc>
            </a:pPr>
            <a:r>
              <a:rPr lang="en-US" sz="8800" spc="440" dirty="0">
                <a:solidFill>
                  <a:schemeClr val="bg1"/>
                </a:solidFill>
                <a:latin typeface="League Spartan"/>
                <a:ea typeface="League Spartan"/>
                <a:cs typeface="League Spartan"/>
                <a:sym typeface="League Spartan"/>
              </a:rPr>
              <a:t>AGENDA</a:t>
            </a:r>
          </a:p>
        </p:txBody>
      </p:sp>
      <p:grpSp>
        <p:nvGrpSpPr>
          <p:cNvPr id="47" name="Group 47">
            <a:extLst>
              <a:ext uri="{FF2B5EF4-FFF2-40B4-BE49-F238E27FC236}">
                <a16:creationId xmlns:a16="http://schemas.microsoft.com/office/drawing/2014/main" id="{227A0D6B-961C-B18C-7371-53214E7E6569}"/>
              </a:ext>
            </a:extLst>
          </p:cNvPr>
          <p:cNvGrpSpPr/>
          <p:nvPr/>
        </p:nvGrpSpPr>
        <p:grpSpPr>
          <a:xfrm>
            <a:off x="16629718" y="1004635"/>
            <a:ext cx="2724448" cy="2724448"/>
            <a:chOff x="0" y="0"/>
            <a:chExt cx="812800" cy="812800"/>
          </a:xfrm>
        </p:grpSpPr>
        <p:sp>
          <p:nvSpPr>
            <p:cNvPr id="48" name="Freeform 48">
              <a:extLst>
                <a:ext uri="{FF2B5EF4-FFF2-40B4-BE49-F238E27FC236}">
                  <a16:creationId xmlns:a16="http://schemas.microsoft.com/office/drawing/2014/main" id="{39C6ECB6-D543-606E-ACCA-2078A4C2511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49" name="TextBox 49">
              <a:extLst>
                <a:ext uri="{FF2B5EF4-FFF2-40B4-BE49-F238E27FC236}">
                  <a16:creationId xmlns:a16="http://schemas.microsoft.com/office/drawing/2014/main" id="{B6BE17D3-F0ED-775D-9682-26DBA0817A12}"/>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50" name="AutoShape 50">
            <a:extLst>
              <a:ext uri="{FF2B5EF4-FFF2-40B4-BE49-F238E27FC236}">
                <a16:creationId xmlns:a16="http://schemas.microsoft.com/office/drawing/2014/main" id="{7989EF3A-C4C4-BC3B-0B0C-EB809D3D83FF}"/>
              </a:ext>
            </a:extLst>
          </p:cNvPr>
          <p:cNvSpPr/>
          <p:nvPr/>
        </p:nvSpPr>
        <p:spPr>
          <a:xfrm>
            <a:off x="0" y="9818173"/>
            <a:ext cx="11401888" cy="0"/>
          </a:xfrm>
          <a:prstGeom prst="line">
            <a:avLst/>
          </a:prstGeom>
          <a:ln w="19050" cap="flat">
            <a:solidFill>
              <a:schemeClr val="bg1"/>
            </a:solidFill>
            <a:prstDash val="solid"/>
            <a:headEnd type="none" w="sm" len="sm"/>
            <a:tailEnd type="none" w="sm" len="sm"/>
          </a:ln>
        </p:spPr>
        <p:txBody>
          <a:bodyPr/>
          <a:lstStyle/>
          <a:p>
            <a:endParaRPr lang="en-AS" dirty="0"/>
          </a:p>
        </p:txBody>
      </p:sp>
      <p:grpSp>
        <p:nvGrpSpPr>
          <p:cNvPr id="51" name="Group 51">
            <a:extLst>
              <a:ext uri="{FF2B5EF4-FFF2-40B4-BE49-F238E27FC236}">
                <a16:creationId xmlns:a16="http://schemas.microsoft.com/office/drawing/2014/main" id="{D74DFA80-A242-2101-7EE6-FE2B52E931BC}"/>
              </a:ext>
            </a:extLst>
          </p:cNvPr>
          <p:cNvGrpSpPr/>
          <p:nvPr/>
        </p:nvGrpSpPr>
        <p:grpSpPr>
          <a:xfrm>
            <a:off x="228600" y="9312710"/>
            <a:ext cx="1209546" cy="1209546"/>
            <a:chOff x="0" y="0"/>
            <a:chExt cx="812800" cy="812800"/>
          </a:xfrm>
        </p:grpSpPr>
        <p:sp>
          <p:nvSpPr>
            <p:cNvPr id="52" name="Freeform 52">
              <a:extLst>
                <a:ext uri="{FF2B5EF4-FFF2-40B4-BE49-F238E27FC236}">
                  <a16:creationId xmlns:a16="http://schemas.microsoft.com/office/drawing/2014/main" id="{B5CBDB22-510D-4560-E7F1-6D8364AB8C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53" name="TextBox 53">
              <a:extLst>
                <a:ext uri="{FF2B5EF4-FFF2-40B4-BE49-F238E27FC236}">
                  <a16:creationId xmlns:a16="http://schemas.microsoft.com/office/drawing/2014/main" id="{76DB54A4-7582-BA13-5364-1EB1D7AC120E}"/>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17" name="TextBox 32">
            <a:extLst>
              <a:ext uri="{FF2B5EF4-FFF2-40B4-BE49-F238E27FC236}">
                <a16:creationId xmlns:a16="http://schemas.microsoft.com/office/drawing/2014/main" id="{2DF1DDE5-7CA8-05B6-1C74-009B5E69F8A4}"/>
              </a:ext>
            </a:extLst>
          </p:cNvPr>
          <p:cNvSpPr txBox="1"/>
          <p:nvPr/>
        </p:nvSpPr>
        <p:spPr>
          <a:xfrm>
            <a:off x="2441060" y="9763935"/>
            <a:ext cx="847637" cy="1006568"/>
          </a:xfrm>
          <a:prstGeom prst="rect">
            <a:avLst/>
          </a:prstGeom>
        </p:spPr>
        <p:txBody>
          <a:bodyPr lIns="50800" tIns="50800" rIns="50800" bIns="50800" rtlCol="0" anchor="ctr"/>
          <a:lstStyle/>
          <a:p>
            <a:pPr algn="ctr">
              <a:lnSpc>
                <a:spcPts val="4200"/>
              </a:lnSpc>
            </a:pPr>
            <a:endParaRPr lang="en-US" sz="3000" b="1" spc="300" dirty="0">
              <a:solidFill>
                <a:srgbClr val="FDF7E4"/>
              </a:solidFill>
              <a:latin typeface="Futura Bold"/>
              <a:ea typeface="Futura Bold"/>
              <a:cs typeface="Futura Bold"/>
              <a:sym typeface="Futura Bold"/>
            </a:endParaRPr>
          </a:p>
        </p:txBody>
      </p:sp>
      <p:grpSp>
        <p:nvGrpSpPr>
          <p:cNvPr id="31" name="Group 30">
            <a:extLst>
              <a:ext uri="{FF2B5EF4-FFF2-40B4-BE49-F238E27FC236}">
                <a16:creationId xmlns:a16="http://schemas.microsoft.com/office/drawing/2014/main" id="{589B434B-C282-4215-8439-FC739878142D}"/>
              </a:ext>
            </a:extLst>
          </p:cNvPr>
          <p:cNvGrpSpPr/>
          <p:nvPr/>
        </p:nvGrpSpPr>
        <p:grpSpPr>
          <a:xfrm>
            <a:off x="1070405" y="7318638"/>
            <a:ext cx="7589368" cy="1043245"/>
            <a:chOff x="9138154" y="3286434"/>
            <a:chExt cx="7589368" cy="1043245"/>
          </a:xfrm>
        </p:grpSpPr>
        <p:sp>
          <p:nvSpPr>
            <p:cNvPr id="45" name="TextBox 45">
              <a:extLst>
                <a:ext uri="{FF2B5EF4-FFF2-40B4-BE49-F238E27FC236}">
                  <a16:creationId xmlns:a16="http://schemas.microsoft.com/office/drawing/2014/main" id="{493437D4-463B-574A-FF8D-23081F75BA4A}"/>
                </a:ext>
              </a:extLst>
            </p:cNvPr>
            <p:cNvSpPr txBox="1"/>
            <p:nvPr/>
          </p:nvSpPr>
          <p:spPr>
            <a:xfrm>
              <a:off x="10537790" y="3566459"/>
              <a:ext cx="6189732" cy="461665"/>
            </a:xfrm>
            <a:prstGeom prst="rect">
              <a:avLst/>
            </a:prstGeom>
          </p:spPr>
          <p:txBody>
            <a:bodyPr wrap="square"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SURVEY &amp; LITERATURE REVIEW</a:t>
              </a:r>
            </a:p>
          </p:txBody>
        </p:sp>
        <p:grpSp>
          <p:nvGrpSpPr>
            <p:cNvPr id="13" name="Group 30">
              <a:extLst>
                <a:ext uri="{FF2B5EF4-FFF2-40B4-BE49-F238E27FC236}">
                  <a16:creationId xmlns:a16="http://schemas.microsoft.com/office/drawing/2014/main" id="{32A963B3-F2B8-CD30-135A-1B79C5F5F4C9}"/>
                </a:ext>
              </a:extLst>
            </p:cNvPr>
            <p:cNvGrpSpPr/>
            <p:nvPr/>
          </p:nvGrpSpPr>
          <p:grpSpPr>
            <a:xfrm>
              <a:off x="9138154" y="3286434"/>
              <a:ext cx="1043245" cy="1043245"/>
              <a:chOff x="0" y="0"/>
              <a:chExt cx="812800" cy="812800"/>
            </a:xfrm>
          </p:grpSpPr>
          <p:sp>
            <p:nvSpPr>
              <p:cNvPr id="14" name="Freeform 31">
                <a:extLst>
                  <a:ext uri="{FF2B5EF4-FFF2-40B4-BE49-F238E27FC236}">
                    <a16:creationId xmlns:a16="http://schemas.microsoft.com/office/drawing/2014/main" id="{EA74F7A0-46D1-5794-E4FC-1DE7902F44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5" name="TextBox 32">
                <a:extLst>
                  <a:ext uri="{FF2B5EF4-FFF2-40B4-BE49-F238E27FC236}">
                    <a16:creationId xmlns:a16="http://schemas.microsoft.com/office/drawing/2014/main" id="{C57ECC4F-7C77-1DA9-C531-A4C6ECF4194B}"/>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05</a:t>
                </a:r>
              </a:p>
            </p:txBody>
          </p:sp>
        </p:grpSp>
      </p:grpSp>
      <p:grpSp>
        <p:nvGrpSpPr>
          <p:cNvPr id="35" name="Group 34">
            <a:extLst>
              <a:ext uri="{FF2B5EF4-FFF2-40B4-BE49-F238E27FC236}">
                <a16:creationId xmlns:a16="http://schemas.microsoft.com/office/drawing/2014/main" id="{EC394885-C13A-40BD-ACA4-AC1E877E46B4}"/>
              </a:ext>
            </a:extLst>
          </p:cNvPr>
          <p:cNvGrpSpPr/>
          <p:nvPr/>
        </p:nvGrpSpPr>
        <p:grpSpPr>
          <a:xfrm>
            <a:off x="8659773" y="2268869"/>
            <a:ext cx="7239000" cy="1043245"/>
            <a:chOff x="9144000" y="4581087"/>
            <a:chExt cx="7239000" cy="1043245"/>
          </a:xfrm>
        </p:grpSpPr>
        <p:sp>
          <p:nvSpPr>
            <p:cNvPr id="57" name="TextBox 56">
              <a:extLst>
                <a:ext uri="{FF2B5EF4-FFF2-40B4-BE49-F238E27FC236}">
                  <a16:creationId xmlns:a16="http://schemas.microsoft.com/office/drawing/2014/main" id="{9FA4FF46-5C4D-A9FA-9A94-265093F528C3}"/>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highlight>
                    <a:srgbClr val="6087B1"/>
                  </a:highlight>
                  <a:latin typeface="Franklin Gothic Heavy" panose="020B0903020102020204" pitchFamily="34" charset="0"/>
                  <a:ea typeface="Futura"/>
                  <a:cs typeface="Futura"/>
                  <a:sym typeface="Futura"/>
                </a:rPr>
                <a:t>SYSTEM ANALYSIS PHASE</a:t>
              </a:r>
            </a:p>
          </p:txBody>
        </p:sp>
        <p:grpSp>
          <p:nvGrpSpPr>
            <p:cNvPr id="16" name="Group 30">
              <a:extLst>
                <a:ext uri="{FF2B5EF4-FFF2-40B4-BE49-F238E27FC236}">
                  <a16:creationId xmlns:a16="http://schemas.microsoft.com/office/drawing/2014/main" id="{143076A1-481F-3ACB-86AF-1F90693F6347}"/>
                </a:ext>
              </a:extLst>
            </p:cNvPr>
            <p:cNvGrpSpPr/>
            <p:nvPr/>
          </p:nvGrpSpPr>
          <p:grpSpPr>
            <a:xfrm>
              <a:off x="9144000" y="4581087"/>
              <a:ext cx="1043245" cy="1043245"/>
              <a:chOff x="0" y="0"/>
              <a:chExt cx="812800" cy="812800"/>
            </a:xfrm>
          </p:grpSpPr>
          <p:sp>
            <p:nvSpPr>
              <p:cNvPr id="18" name="Freeform 31">
                <a:extLst>
                  <a:ext uri="{FF2B5EF4-FFF2-40B4-BE49-F238E27FC236}">
                    <a16:creationId xmlns:a16="http://schemas.microsoft.com/office/drawing/2014/main" id="{96F97DA6-CF5D-F650-CF82-DDD05771FD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9" name="TextBox 32">
                <a:extLst>
                  <a:ext uri="{FF2B5EF4-FFF2-40B4-BE49-F238E27FC236}">
                    <a16:creationId xmlns:a16="http://schemas.microsoft.com/office/drawing/2014/main" id="{AB94C9EE-F819-3765-A0C1-9F0B691BA8D6}"/>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06</a:t>
                </a:r>
              </a:p>
            </p:txBody>
          </p:sp>
        </p:grpSp>
      </p:grpSp>
      <p:sp>
        <p:nvSpPr>
          <p:cNvPr id="24" name="Freeform 31">
            <a:extLst>
              <a:ext uri="{FF2B5EF4-FFF2-40B4-BE49-F238E27FC236}">
                <a16:creationId xmlns:a16="http://schemas.microsoft.com/office/drawing/2014/main" id="{EEC91634-9F63-5F02-3A14-AB5926B655CA}"/>
              </a:ext>
            </a:extLst>
          </p:cNvPr>
          <p:cNvSpPr/>
          <p:nvPr/>
        </p:nvSpPr>
        <p:spPr>
          <a:xfrm>
            <a:off x="8691149" y="3640477"/>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5" name="TextBox 32">
            <a:extLst>
              <a:ext uri="{FF2B5EF4-FFF2-40B4-BE49-F238E27FC236}">
                <a16:creationId xmlns:a16="http://schemas.microsoft.com/office/drawing/2014/main" id="{89F64541-6CA8-2293-2D15-2BBCE784485A}"/>
              </a:ext>
            </a:extLst>
          </p:cNvPr>
          <p:cNvSpPr txBox="1"/>
          <p:nvPr/>
        </p:nvSpPr>
        <p:spPr>
          <a:xfrm>
            <a:off x="8788953" y="3579349"/>
            <a:ext cx="847637"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07</a:t>
            </a:r>
          </a:p>
        </p:txBody>
      </p:sp>
      <p:grpSp>
        <p:nvGrpSpPr>
          <p:cNvPr id="26" name="Group 25">
            <a:extLst>
              <a:ext uri="{FF2B5EF4-FFF2-40B4-BE49-F238E27FC236}">
                <a16:creationId xmlns:a16="http://schemas.microsoft.com/office/drawing/2014/main" id="{A0C5CC1E-F2EC-4D9E-8ED5-EA8B27609056}"/>
              </a:ext>
            </a:extLst>
          </p:cNvPr>
          <p:cNvGrpSpPr/>
          <p:nvPr/>
        </p:nvGrpSpPr>
        <p:grpSpPr>
          <a:xfrm>
            <a:off x="1085879" y="2228078"/>
            <a:ext cx="6189688" cy="4979364"/>
            <a:chOff x="2253256" y="3286434"/>
            <a:chExt cx="6189688" cy="4979364"/>
          </a:xfrm>
        </p:grpSpPr>
        <p:grpSp>
          <p:nvGrpSpPr>
            <p:cNvPr id="6" name="Group 6">
              <a:extLst>
                <a:ext uri="{FF2B5EF4-FFF2-40B4-BE49-F238E27FC236}">
                  <a16:creationId xmlns:a16="http://schemas.microsoft.com/office/drawing/2014/main" id="{BA465DC7-0D2D-54A3-7087-ECE860435036}"/>
                </a:ext>
              </a:extLst>
            </p:cNvPr>
            <p:cNvGrpSpPr/>
            <p:nvPr/>
          </p:nvGrpSpPr>
          <p:grpSpPr>
            <a:xfrm>
              <a:off x="2260452" y="3286434"/>
              <a:ext cx="1043245" cy="1043245"/>
              <a:chOff x="0" y="0"/>
              <a:chExt cx="812800" cy="812800"/>
            </a:xfrm>
          </p:grpSpPr>
          <p:sp>
            <p:nvSpPr>
              <p:cNvPr id="7" name="Freeform 7">
                <a:extLst>
                  <a:ext uri="{FF2B5EF4-FFF2-40B4-BE49-F238E27FC236}">
                    <a16:creationId xmlns:a16="http://schemas.microsoft.com/office/drawing/2014/main" id="{BCCB77E9-7DFD-9961-7694-707518CA99E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20000"/>
                  <a:lumOff val="80000"/>
                </a:schemeClr>
              </a:solidFill>
            </p:spPr>
            <p:txBody>
              <a:bodyPr/>
              <a:lstStyle/>
              <a:p>
                <a:pPr marL="0" algn="r" defTabSz="914400" rtl="1" eaLnBrk="1" latinLnBrk="0" hangingPunct="1"/>
                <a:endParaRPr lang="en-AS" dirty="0"/>
              </a:p>
            </p:txBody>
          </p:sp>
          <p:sp>
            <p:nvSpPr>
              <p:cNvPr id="8" name="TextBox 8">
                <a:extLst>
                  <a:ext uri="{FF2B5EF4-FFF2-40B4-BE49-F238E27FC236}">
                    <a16:creationId xmlns:a16="http://schemas.microsoft.com/office/drawing/2014/main" id="{216F6F2C-BC99-694D-99EE-41D7EE9FCF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01</a:t>
                </a:r>
              </a:p>
            </p:txBody>
          </p:sp>
        </p:grpSp>
        <p:sp>
          <p:nvSpPr>
            <p:cNvPr id="43" name="TextBox 43">
              <a:extLst>
                <a:ext uri="{FF2B5EF4-FFF2-40B4-BE49-F238E27FC236}">
                  <a16:creationId xmlns:a16="http://schemas.microsoft.com/office/drawing/2014/main" id="{F471C338-FAC8-0562-CAC9-B8604EEDAD88}"/>
                </a:ext>
              </a:extLst>
            </p:cNvPr>
            <p:cNvSpPr txBox="1"/>
            <p:nvPr/>
          </p:nvSpPr>
          <p:spPr>
            <a:xfrm>
              <a:off x="3692170" y="4912669"/>
              <a:ext cx="4750774" cy="461665"/>
            </a:xfrm>
            <a:prstGeom prst="rect">
              <a:avLst/>
            </a:prstGeom>
          </p:spPr>
          <p:txBody>
            <a:bodyPr wrap="square"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OBJECTIVES</a:t>
              </a:r>
            </a:p>
          </p:txBody>
        </p:sp>
        <p:sp>
          <p:nvSpPr>
            <p:cNvPr id="44" name="TextBox 44">
              <a:extLst>
                <a:ext uri="{FF2B5EF4-FFF2-40B4-BE49-F238E27FC236}">
                  <a16:creationId xmlns:a16="http://schemas.microsoft.com/office/drawing/2014/main" id="{CD53947D-4C25-F635-DDA5-9C69118C9E76}"/>
                </a:ext>
              </a:extLst>
            </p:cNvPr>
            <p:cNvSpPr txBox="1"/>
            <p:nvPr/>
          </p:nvSpPr>
          <p:spPr>
            <a:xfrm>
              <a:off x="3698169" y="3577223"/>
              <a:ext cx="4211627" cy="461665"/>
            </a:xfrm>
            <a:prstGeom prst="rect">
              <a:avLst/>
            </a:prstGeom>
          </p:spPr>
          <p:txBody>
            <a:bodyPr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PROBLEM STATEMENT</a:t>
              </a:r>
            </a:p>
          </p:txBody>
        </p:sp>
        <p:grpSp>
          <p:nvGrpSpPr>
            <p:cNvPr id="9" name="Group 30">
              <a:extLst>
                <a:ext uri="{FF2B5EF4-FFF2-40B4-BE49-F238E27FC236}">
                  <a16:creationId xmlns:a16="http://schemas.microsoft.com/office/drawing/2014/main" id="{98A42E8B-03E9-AE5C-92B2-8B5D867364B1}"/>
                </a:ext>
              </a:extLst>
            </p:cNvPr>
            <p:cNvGrpSpPr/>
            <p:nvPr/>
          </p:nvGrpSpPr>
          <p:grpSpPr>
            <a:xfrm>
              <a:off x="2253256" y="4581938"/>
              <a:ext cx="1043245" cy="1043245"/>
              <a:chOff x="0" y="0"/>
              <a:chExt cx="812800" cy="812800"/>
            </a:xfrm>
          </p:grpSpPr>
          <p:sp>
            <p:nvSpPr>
              <p:cNvPr id="10" name="Freeform 31">
                <a:extLst>
                  <a:ext uri="{FF2B5EF4-FFF2-40B4-BE49-F238E27FC236}">
                    <a16:creationId xmlns:a16="http://schemas.microsoft.com/office/drawing/2014/main" id="{AF2723C4-EFAE-6993-07A6-C2AA61E748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1" name="TextBox 32">
                <a:extLst>
                  <a:ext uri="{FF2B5EF4-FFF2-40B4-BE49-F238E27FC236}">
                    <a16:creationId xmlns:a16="http://schemas.microsoft.com/office/drawing/2014/main" id="{69F4D9EF-E6B9-994C-0D69-10E4B5C8D024}"/>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02</a:t>
                </a:r>
              </a:p>
            </p:txBody>
          </p:sp>
        </p:grpSp>
        <p:grpSp>
          <p:nvGrpSpPr>
            <p:cNvPr id="21" name="Group 30">
              <a:extLst>
                <a:ext uri="{FF2B5EF4-FFF2-40B4-BE49-F238E27FC236}">
                  <a16:creationId xmlns:a16="http://schemas.microsoft.com/office/drawing/2014/main" id="{C57966D0-B175-09B0-EB39-E9C9B5F75696}"/>
                </a:ext>
              </a:extLst>
            </p:cNvPr>
            <p:cNvGrpSpPr/>
            <p:nvPr/>
          </p:nvGrpSpPr>
          <p:grpSpPr>
            <a:xfrm>
              <a:off x="2253256" y="5902245"/>
              <a:ext cx="1043245" cy="1043245"/>
              <a:chOff x="0" y="0"/>
              <a:chExt cx="812800" cy="812800"/>
            </a:xfrm>
          </p:grpSpPr>
          <p:sp>
            <p:nvSpPr>
              <p:cNvPr id="22" name="Freeform 31">
                <a:extLst>
                  <a:ext uri="{FF2B5EF4-FFF2-40B4-BE49-F238E27FC236}">
                    <a16:creationId xmlns:a16="http://schemas.microsoft.com/office/drawing/2014/main" id="{6876FFA1-1E36-0FD4-E87D-4D56CCBDE5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3" name="TextBox 32">
                <a:extLst>
                  <a:ext uri="{FF2B5EF4-FFF2-40B4-BE49-F238E27FC236}">
                    <a16:creationId xmlns:a16="http://schemas.microsoft.com/office/drawing/2014/main" id="{18A22B72-7B73-0C6C-FCD7-787930733B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03</a:t>
                </a:r>
              </a:p>
            </p:txBody>
          </p:sp>
        </p:grpSp>
        <p:grpSp>
          <p:nvGrpSpPr>
            <p:cNvPr id="27" name="Group 30">
              <a:extLst>
                <a:ext uri="{FF2B5EF4-FFF2-40B4-BE49-F238E27FC236}">
                  <a16:creationId xmlns:a16="http://schemas.microsoft.com/office/drawing/2014/main" id="{7163D7AE-F6F5-7A99-2973-62DA9DD4B87D}"/>
                </a:ext>
              </a:extLst>
            </p:cNvPr>
            <p:cNvGrpSpPr/>
            <p:nvPr/>
          </p:nvGrpSpPr>
          <p:grpSpPr>
            <a:xfrm>
              <a:off x="2253256" y="7222553"/>
              <a:ext cx="1043245" cy="1043245"/>
              <a:chOff x="0" y="0"/>
              <a:chExt cx="812800" cy="812800"/>
            </a:xfrm>
          </p:grpSpPr>
          <p:sp>
            <p:nvSpPr>
              <p:cNvPr id="28" name="Freeform 31">
                <a:extLst>
                  <a:ext uri="{FF2B5EF4-FFF2-40B4-BE49-F238E27FC236}">
                    <a16:creationId xmlns:a16="http://schemas.microsoft.com/office/drawing/2014/main" id="{611A8923-9664-3624-C01D-9F8E317708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9" name="TextBox 32">
                <a:extLst>
                  <a:ext uri="{FF2B5EF4-FFF2-40B4-BE49-F238E27FC236}">
                    <a16:creationId xmlns:a16="http://schemas.microsoft.com/office/drawing/2014/main" id="{C5F751E0-A717-395C-1F2C-FE9AC0B0D117}"/>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04</a:t>
                </a:r>
              </a:p>
            </p:txBody>
          </p:sp>
        </p:grpSp>
        <p:sp>
          <p:nvSpPr>
            <p:cNvPr id="30" name="TextBox 29">
              <a:extLst>
                <a:ext uri="{FF2B5EF4-FFF2-40B4-BE49-F238E27FC236}">
                  <a16:creationId xmlns:a16="http://schemas.microsoft.com/office/drawing/2014/main" id="{17397BFE-B0C4-E13C-D90E-DB8FCB373F15}"/>
                </a:ext>
              </a:extLst>
            </p:cNvPr>
            <p:cNvSpPr txBox="1"/>
            <p:nvPr/>
          </p:nvSpPr>
          <p:spPr>
            <a:xfrm>
              <a:off x="3621988" y="6106885"/>
              <a:ext cx="4820956"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ea typeface="Futura"/>
                  <a:cs typeface="Futura"/>
                  <a:sym typeface="Futura"/>
                </a:rPr>
                <a:t>SOLUTION APPROACH </a:t>
              </a:r>
              <a:endParaRPr lang="en-AS" sz="3200" dirty="0">
                <a:solidFill>
                  <a:schemeClr val="bg1"/>
                </a:solidFill>
              </a:endParaRPr>
            </a:p>
          </p:txBody>
        </p:sp>
        <p:sp>
          <p:nvSpPr>
            <p:cNvPr id="33" name="TextBox 32">
              <a:extLst>
                <a:ext uri="{FF2B5EF4-FFF2-40B4-BE49-F238E27FC236}">
                  <a16:creationId xmlns:a16="http://schemas.microsoft.com/office/drawing/2014/main" id="{937DFCD3-0E09-5EBF-FF7F-DC45E525FFD5}"/>
                </a:ext>
              </a:extLst>
            </p:cNvPr>
            <p:cNvSpPr txBox="1"/>
            <p:nvPr/>
          </p:nvSpPr>
          <p:spPr>
            <a:xfrm>
              <a:off x="3559538" y="7451787"/>
              <a:ext cx="4282811"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ea typeface="Futura"/>
                  <a:cs typeface="Futura"/>
                  <a:sym typeface="Futura"/>
                </a:rPr>
                <a:t>PROJECT PLANNING </a:t>
              </a:r>
              <a:endParaRPr lang="en-AS" sz="3200" dirty="0">
                <a:solidFill>
                  <a:schemeClr val="bg1"/>
                </a:solidFill>
              </a:endParaRPr>
            </a:p>
          </p:txBody>
        </p:sp>
      </p:grpSp>
      <p:sp>
        <p:nvSpPr>
          <p:cNvPr id="34" name="TextBox 33">
            <a:extLst>
              <a:ext uri="{FF2B5EF4-FFF2-40B4-BE49-F238E27FC236}">
                <a16:creationId xmlns:a16="http://schemas.microsoft.com/office/drawing/2014/main" id="{F37E60DA-904D-31C0-84E3-3665BAC5800C}"/>
              </a:ext>
            </a:extLst>
          </p:cNvPr>
          <p:cNvSpPr txBox="1"/>
          <p:nvPr/>
        </p:nvSpPr>
        <p:spPr>
          <a:xfrm>
            <a:off x="10158987" y="3854313"/>
            <a:ext cx="5672251"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DESIGN PHASE</a:t>
            </a:r>
          </a:p>
        </p:txBody>
      </p:sp>
      <p:grpSp>
        <p:nvGrpSpPr>
          <p:cNvPr id="12" name="Group 11">
            <a:extLst>
              <a:ext uri="{FF2B5EF4-FFF2-40B4-BE49-F238E27FC236}">
                <a16:creationId xmlns:a16="http://schemas.microsoft.com/office/drawing/2014/main" id="{8C6D1E72-F4EB-E302-9033-AD34AB043D3A}"/>
              </a:ext>
            </a:extLst>
          </p:cNvPr>
          <p:cNvGrpSpPr/>
          <p:nvPr/>
        </p:nvGrpSpPr>
        <p:grpSpPr>
          <a:xfrm>
            <a:off x="8727008" y="4921839"/>
            <a:ext cx="6769384" cy="2436346"/>
            <a:chOff x="9110705" y="7327589"/>
            <a:chExt cx="6312663" cy="2436346"/>
          </a:xfrm>
        </p:grpSpPr>
        <p:grpSp>
          <p:nvGrpSpPr>
            <p:cNvPr id="46" name="Group 30">
              <a:extLst>
                <a:ext uri="{FF2B5EF4-FFF2-40B4-BE49-F238E27FC236}">
                  <a16:creationId xmlns:a16="http://schemas.microsoft.com/office/drawing/2014/main" id="{F49E20CD-767B-28A2-0473-5D791807B99F}"/>
                </a:ext>
              </a:extLst>
            </p:cNvPr>
            <p:cNvGrpSpPr/>
            <p:nvPr/>
          </p:nvGrpSpPr>
          <p:grpSpPr>
            <a:xfrm>
              <a:off x="9110705" y="7327589"/>
              <a:ext cx="1043245" cy="1043245"/>
              <a:chOff x="0" y="0"/>
              <a:chExt cx="812800" cy="812800"/>
            </a:xfrm>
          </p:grpSpPr>
          <p:sp>
            <p:nvSpPr>
              <p:cNvPr id="54" name="Freeform 31">
                <a:extLst>
                  <a:ext uri="{FF2B5EF4-FFF2-40B4-BE49-F238E27FC236}">
                    <a16:creationId xmlns:a16="http://schemas.microsoft.com/office/drawing/2014/main" id="{E1F8965B-62B6-FFA3-7D1C-CB67B82993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5" name="TextBox 32">
                <a:extLst>
                  <a:ext uri="{FF2B5EF4-FFF2-40B4-BE49-F238E27FC236}">
                    <a16:creationId xmlns:a16="http://schemas.microsoft.com/office/drawing/2014/main" id="{6A656DAD-0016-29D7-E64A-A22139DA63EE}"/>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a:t>
                </a:r>
                <a:r>
                  <a:rPr lang="ar-EG" sz="3000" b="1" spc="300" dirty="0">
                    <a:latin typeface="Futura Bold"/>
                    <a:ea typeface="Futura Bold"/>
                    <a:cs typeface="Futura Bold"/>
                    <a:sym typeface="Futura Bold"/>
                  </a:rPr>
                  <a:t>8</a:t>
                </a:r>
                <a:endParaRPr lang="en-US" sz="3000" b="1" spc="300" dirty="0">
                  <a:latin typeface="Futura Bold"/>
                  <a:ea typeface="Futura Bold"/>
                  <a:cs typeface="Futura Bold"/>
                  <a:sym typeface="Futura Bold"/>
                </a:endParaRPr>
              </a:p>
            </p:txBody>
          </p:sp>
        </p:grpSp>
        <p:sp>
          <p:nvSpPr>
            <p:cNvPr id="5" name="TextBox 4">
              <a:extLst>
                <a:ext uri="{FF2B5EF4-FFF2-40B4-BE49-F238E27FC236}">
                  <a16:creationId xmlns:a16="http://schemas.microsoft.com/office/drawing/2014/main" id="{E16532F2-6CDD-E2F0-31BE-DA1B150AC5EC}"/>
                </a:ext>
              </a:extLst>
            </p:cNvPr>
            <p:cNvSpPr txBox="1"/>
            <p:nvPr/>
          </p:nvSpPr>
          <p:spPr>
            <a:xfrm>
              <a:off x="10401956" y="9179160"/>
              <a:ext cx="5021412" cy="584775"/>
            </a:xfrm>
            <a:prstGeom prst="rect">
              <a:avLst/>
            </a:prstGeom>
            <a:noFill/>
          </p:spPr>
          <p:txBody>
            <a:bodyPr wrap="square" rtlCol="0">
              <a:spAutoFit/>
            </a:bodyPr>
            <a:lstStyle/>
            <a:p>
              <a:endParaRPr lang="en-AS" sz="3200" b="1" dirty="0">
                <a:solidFill>
                  <a:srgbClr val="716B65"/>
                </a:solidFill>
                <a:highlight>
                  <a:srgbClr val="DFD3CA"/>
                </a:highlight>
                <a:latin typeface="Franklin Gothic Heavy" panose="020B0903020102020204" pitchFamily="34" charset="0"/>
              </a:endParaRPr>
            </a:p>
          </p:txBody>
        </p:sp>
      </p:grpSp>
      <p:sp>
        <p:nvSpPr>
          <p:cNvPr id="37" name="TextBox 36">
            <a:extLst>
              <a:ext uri="{FF2B5EF4-FFF2-40B4-BE49-F238E27FC236}">
                <a16:creationId xmlns:a16="http://schemas.microsoft.com/office/drawing/2014/main" id="{559D7155-3A63-B4F2-38DB-5650A6E67BC6}"/>
              </a:ext>
            </a:extLst>
          </p:cNvPr>
          <p:cNvSpPr txBox="1"/>
          <p:nvPr/>
        </p:nvSpPr>
        <p:spPr>
          <a:xfrm>
            <a:off x="10158987" y="5033661"/>
            <a:ext cx="6457172"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cs typeface="Futura"/>
                <a:sym typeface="Futura"/>
              </a:rPr>
              <a:t>IMPLEMENTATION PHASE</a:t>
            </a:r>
            <a:endParaRPr lang="en-AS" sz="1800" dirty="0">
              <a:solidFill>
                <a:schemeClr val="bg1"/>
              </a:solidFill>
            </a:endParaRPr>
          </a:p>
        </p:txBody>
      </p:sp>
      <p:sp>
        <p:nvSpPr>
          <p:cNvPr id="56" name="Freeform 31">
            <a:extLst>
              <a:ext uri="{FF2B5EF4-FFF2-40B4-BE49-F238E27FC236}">
                <a16:creationId xmlns:a16="http://schemas.microsoft.com/office/drawing/2014/main" id="{234BFAFC-7951-4950-892B-D2D33FFDAA02}"/>
              </a:ext>
            </a:extLst>
          </p:cNvPr>
          <p:cNvSpPr/>
          <p:nvPr/>
        </p:nvSpPr>
        <p:spPr>
          <a:xfrm>
            <a:off x="8837839" y="6017376"/>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8" name="TextBox 32">
            <a:extLst>
              <a:ext uri="{FF2B5EF4-FFF2-40B4-BE49-F238E27FC236}">
                <a16:creationId xmlns:a16="http://schemas.microsoft.com/office/drawing/2014/main" id="{A4D315E1-8453-48B8-A63A-2C70CE292FD2}"/>
              </a:ext>
            </a:extLst>
          </p:cNvPr>
          <p:cNvSpPr txBox="1"/>
          <p:nvPr/>
        </p:nvSpPr>
        <p:spPr>
          <a:xfrm>
            <a:off x="8935643" y="5956248"/>
            <a:ext cx="710381"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09</a:t>
            </a:r>
          </a:p>
        </p:txBody>
      </p:sp>
      <p:sp>
        <p:nvSpPr>
          <p:cNvPr id="59" name="TextBox 58">
            <a:extLst>
              <a:ext uri="{FF2B5EF4-FFF2-40B4-BE49-F238E27FC236}">
                <a16:creationId xmlns:a16="http://schemas.microsoft.com/office/drawing/2014/main" id="{8F6FCA30-3CE9-43C6-B165-28A8613ED766}"/>
              </a:ext>
            </a:extLst>
          </p:cNvPr>
          <p:cNvSpPr txBox="1"/>
          <p:nvPr/>
        </p:nvSpPr>
        <p:spPr>
          <a:xfrm>
            <a:off x="10305677" y="6231149"/>
            <a:ext cx="5672251"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Testing</a:t>
            </a:r>
          </a:p>
        </p:txBody>
      </p:sp>
      <p:grpSp>
        <p:nvGrpSpPr>
          <p:cNvPr id="70" name="Group 69">
            <a:extLst>
              <a:ext uri="{FF2B5EF4-FFF2-40B4-BE49-F238E27FC236}">
                <a16:creationId xmlns:a16="http://schemas.microsoft.com/office/drawing/2014/main" id="{CC756FE3-936A-476C-8094-82206B04C2EF}"/>
              </a:ext>
            </a:extLst>
          </p:cNvPr>
          <p:cNvGrpSpPr/>
          <p:nvPr/>
        </p:nvGrpSpPr>
        <p:grpSpPr>
          <a:xfrm>
            <a:off x="8909977" y="7198192"/>
            <a:ext cx="7239000" cy="1043245"/>
            <a:chOff x="9144000" y="4581087"/>
            <a:chExt cx="7239000" cy="1043245"/>
          </a:xfrm>
        </p:grpSpPr>
        <p:sp>
          <p:nvSpPr>
            <p:cNvPr id="71" name="TextBox 70">
              <a:extLst>
                <a:ext uri="{FF2B5EF4-FFF2-40B4-BE49-F238E27FC236}">
                  <a16:creationId xmlns:a16="http://schemas.microsoft.com/office/drawing/2014/main" id="{0D4E88A5-6ABC-48A7-9184-4CDF2F1E6E52}"/>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Conclusion &amp;Future Work</a:t>
              </a:r>
            </a:p>
          </p:txBody>
        </p:sp>
        <p:grpSp>
          <p:nvGrpSpPr>
            <p:cNvPr id="72" name="Group 30">
              <a:extLst>
                <a:ext uri="{FF2B5EF4-FFF2-40B4-BE49-F238E27FC236}">
                  <a16:creationId xmlns:a16="http://schemas.microsoft.com/office/drawing/2014/main" id="{8FF20B75-5E74-4C6A-B601-EADAD093DAE5}"/>
                </a:ext>
              </a:extLst>
            </p:cNvPr>
            <p:cNvGrpSpPr/>
            <p:nvPr/>
          </p:nvGrpSpPr>
          <p:grpSpPr>
            <a:xfrm>
              <a:off x="9144000" y="4581087"/>
              <a:ext cx="1043245" cy="1043245"/>
              <a:chOff x="0" y="0"/>
              <a:chExt cx="812800" cy="812800"/>
            </a:xfrm>
          </p:grpSpPr>
          <p:sp>
            <p:nvSpPr>
              <p:cNvPr id="73" name="Freeform 31">
                <a:extLst>
                  <a:ext uri="{FF2B5EF4-FFF2-40B4-BE49-F238E27FC236}">
                    <a16:creationId xmlns:a16="http://schemas.microsoft.com/office/drawing/2014/main" id="{EE14C376-CDBB-419E-A321-8FF2C535FB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74" name="TextBox 32">
                <a:extLst>
                  <a:ext uri="{FF2B5EF4-FFF2-40B4-BE49-F238E27FC236}">
                    <a16:creationId xmlns:a16="http://schemas.microsoft.com/office/drawing/2014/main" id="{0A55204C-0C00-40C7-9811-282DF76C7E43}"/>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10 </a:t>
                </a:r>
              </a:p>
            </p:txBody>
          </p:sp>
        </p:grpSp>
      </p:grpSp>
    </p:spTree>
    <p:extLst>
      <p:ext uri="{BB962C8B-B14F-4D97-AF65-F5344CB8AC3E}">
        <p14:creationId xmlns:p14="http://schemas.microsoft.com/office/powerpoint/2010/main" val="28103563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ppt_x"/>
                                          </p:val>
                                        </p:tav>
                                        <p:tav tm="100000">
                                          <p:val>
                                            <p:strVal val="#ppt_x"/>
                                          </p:val>
                                        </p:tav>
                                      </p:tavLst>
                                    </p:anim>
                                    <p:anim calcmode="lin" valueType="num">
                                      <p:cBhvr additive="base">
                                        <p:cTn id="32" dur="500" fill="hold"/>
                                        <p:tgtEl>
                                          <p:spTgt spid="5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ppt_x"/>
                                          </p:val>
                                        </p:tav>
                                        <p:tav tm="100000">
                                          <p:val>
                                            <p:strVal val="#ppt_x"/>
                                          </p:val>
                                        </p:tav>
                                      </p:tavLst>
                                    </p:anim>
                                    <p:anim calcmode="lin" valueType="num">
                                      <p:cBhvr additive="base">
                                        <p:cTn id="36" dur="500" fill="hold"/>
                                        <p:tgtEl>
                                          <p:spTgt spid="5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nodePh="1">
                                  <p:stCondLst>
                                    <p:cond delay="0"/>
                                  </p:stCondLst>
                                  <p:endCondLst>
                                    <p:cond evt="begin" delay="0">
                                      <p:tn val="37"/>
                                    </p:cond>
                                  </p:end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additive="base">
                                        <p:cTn id="71" dur="500" fill="hold"/>
                                        <p:tgtEl>
                                          <p:spTgt spid="56"/>
                                        </p:tgtEl>
                                        <p:attrNameLst>
                                          <p:attrName>ppt_x</p:attrName>
                                        </p:attrNameLst>
                                      </p:cBhvr>
                                      <p:tavLst>
                                        <p:tav tm="0">
                                          <p:val>
                                            <p:strVal val="#ppt_x"/>
                                          </p:val>
                                        </p:tav>
                                        <p:tav tm="100000">
                                          <p:val>
                                            <p:strVal val="#ppt_x"/>
                                          </p:val>
                                        </p:tav>
                                      </p:tavLst>
                                    </p:anim>
                                    <p:anim calcmode="lin" valueType="num">
                                      <p:cBhvr additive="base">
                                        <p:cTn id="72" dur="500" fill="hold"/>
                                        <p:tgtEl>
                                          <p:spTgt spid="5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 calcmode="lin" valueType="num">
                                      <p:cBhvr additive="base">
                                        <p:cTn id="75" dur="500" fill="hold"/>
                                        <p:tgtEl>
                                          <p:spTgt spid="58"/>
                                        </p:tgtEl>
                                        <p:attrNameLst>
                                          <p:attrName>ppt_x</p:attrName>
                                        </p:attrNameLst>
                                      </p:cBhvr>
                                      <p:tavLst>
                                        <p:tav tm="0">
                                          <p:val>
                                            <p:strVal val="#ppt_x"/>
                                          </p:val>
                                        </p:tav>
                                        <p:tav tm="100000">
                                          <p:val>
                                            <p:strVal val="#ppt_x"/>
                                          </p:val>
                                        </p:tav>
                                      </p:tavLst>
                                    </p:anim>
                                    <p:anim calcmode="lin" valueType="num">
                                      <p:cBhvr additive="base">
                                        <p:cTn id="76" dur="500" fill="hold"/>
                                        <p:tgtEl>
                                          <p:spTgt spid="5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500" fill="hold"/>
                                        <p:tgtEl>
                                          <p:spTgt spid="70"/>
                                        </p:tgtEl>
                                        <p:attrNameLst>
                                          <p:attrName>ppt_x</p:attrName>
                                        </p:attrNameLst>
                                      </p:cBhvr>
                                      <p:tavLst>
                                        <p:tav tm="0">
                                          <p:val>
                                            <p:strVal val="#ppt_x"/>
                                          </p:val>
                                        </p:tav>
                                        <p:tav tm="100000">
                                          <p:val>
                                            <p:strVal val="#ppt_x"/>
                                          </p:val>
                                        </p:tav>
                                      </p:tavLst>
                                    </p:anim>
                                    <p:anim calcmode="lin" valueType="num">
                                      <p:cBhvr additive="base">
                                        <p:cTn id="8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P spid="50" grpId="0" animBg="1"/>
      <p:bldP spid="17" grpId="0"/>
      <p:bldP spid="24" grpId="0" animBg="1"/>
      <p:bldP spid="25" grpId="0"/>
      <p:bldP spid="34" grpId="0"/>
      <p:bldP spid="37" grpId="0"/>
      <p:bldP spid="56" grpId="0" animBg="1"/>
      <p:bldP spid="58" grpId="0"/>
      <p:bldP spid="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49FA8-9E6C-B1B0-1C45-C3D3CE13663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3653476-F2B9-0082-1655-ECAC5D89E50B}"/>
              </a:ext>
            </a:extLst>
          </p:cNvPr>
          <p:cNvGrpSpPr/>
          <p:nvPr/>
        </p:nvGrpSpPr>
        <p:grpSpPr>
          <a:xfrm>
            <a:off x="2057400" y="190499"/>
            <a:ext cx="13507046" cy="10118557"/>
            <a:chOff x="0" y="-28575"/>
            <a:chExt cx="812800" cy="843213"/>
          </a:xfrm>
        </p:grpSpPr>
        <p:sp>
          <p:nvSpPr>
            <p:cNvPr id="3" name="Freeform 3">
              <a:extLst>
                <a:ext uri="{FF2B5EF4-FFF2-40B4-BE49-F238E27FC236}">
                  <a16:creationId xmlns:a16="http://schemas.microsoft.com/office/drawing/2014/main" id="{6929FF53-D681-278E-E8EF-E367EA67720D}"/>
                </a:ext>
              </a:extLst>
            </p:cNvPr>
            <p:cNvSpPr/>
            <p:nvPr/>
          </p:nvSpPr>
          <p:spPr>
            <a:xfrm>
              <a:off x="0" y="1838"/>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50164F1E-DBDA-65C4-1F4A-8CF72B8245B2}"/>
                </a:ext>
              </a:extLst>
            </p:cNvPr>
            <p:cNvSpPr txBox="1"/>
            <p:nvPr/>
          </p:nvSpPr>
          <p:spPr>
            <a:xfrm>
              <a:off x="76200" y="-28575"/>
              <a:ext cx="660400" cy="765175"/>
            </a:xfrm>
            <a:prstGeom prst="rect">
              <a:avLst/>
            </a:prstGeom>
          </p:spPr>
          <p:txBody>
            <a:bodyPr lIns="50800" tIns="50800" rIns="50800" bIns="50800" rtlCol="0" anchor="ctr"/>
            <a:lstStyle/>
            <a:p>
              <a:pPr marL="0" marR="0" lvl="0" indent="0" algn="ctr" defTabSz="914400" rtl="0" eaLnBrk="1" fontAlgn="auto" latinLnBrk="0" hangingPunct="1">
                <a:lnSpc>
                  <a:spcPts val="36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0A6EE030-77C9-91BB-7297-97B81EAACAEA}"/>
              </a:ext>
            </a:extLst>
          </p:cNvPr>
          <p:cNvSpPr txBox="1"/>
          <p:nvPr/>
        </p:nvSpPr>
        <p:spPr>
          <a:xfrm>
            <a:off x="4324263" y="3308349"/>
            <a:ext cx="9639475" cy="3526606"/>
          </a:xfrm>
          <a:prstGeom prst="rect">
            <a:avLst/>
          </a:prstGeom>
        </p:spPr>
        <p:txBody>
          <a:bodyPr lIns="0" tIns="0" rIns="0" bIns="0" rtlCol="0" anchor="t">
            <a:spAutoFit/>
          </a:bodyPr>
          <a:lstStyle/>
          <a:p>
            <a:pPr marL="0" marR="0" lvl="0" indent="0" algn="ctr" defTabSz="914400" rtl="0" eaLnBrk="1" fontAlgn="auto" latinLnBrk="0" hangingPunct="1">
              <a:lnSpc>
                <a:spcPts val="13999"/>
              </a:lnSpc>
              <a:spcBef>
                <a:spcPct val="0"/>
              </a:spcBef>
              <a:spcAft>
                <a:spcPts val="0"/>
              </a:spcAft>
              <a:buClrTx/>
              <a:buSzTx/>
              <a:buFontTx/>
              <a:buNone/>
              <a:tabLst/>
              <a:defRPr/>
            </a:pPr>
            <a:r>
              <a:rPr kumimoji="0" lang="en-US" sz="9999" b="0" i="0" u="none" strike="noStrike" kern="1200" cap="none" spc="499" normalizeH="0" baseline="0" noProof="0" dirty="0">
                <a:ln>
                  <a:noFill/>
                </a:ln>
                <a:solidFill>
                  <a:srgbClr val="6E6256"/>
                </a:solidFill>
                <a:effectLst/>
                <a:uLnTx/>
                <a:uFillTx/>
                <a:latin typeface="League Spartan"/>
                <a:ea typeface="League Spartan"/>
                <a:cs typeface="League Spartan"/>
                <a:sym typeface="League Spartan"/>
              </a:rPr>
              <a:t> </a:t>
            </a:r>
          </a:p>
          <a:p>
            <a:pPr marL="0" marR="0" lvl="0" indent="0" algn="ctr" defTabSz="914400" rtl="0" eaLnBrk="1" fontAlgn="auto" latinLnBrk="0" hangingPunct="1">
              <a:lnSpc>
                <a:spcPts val="13999"/>
              </a:lnSpc>
              <a:spcBef>
                <a:spcPct val="0"/>
              </a:spcBef>
              <a:spcAft>
                <a:spcPts val="0"/>
              </a:spcAft>
              <a:buClrTx/>
              <a:buSzTx/>
              <a:buFontTx/>
              <a:buNone/>
              <a:tabLst/>
              <a:defRPr/>
            </a:pPr>
            <a:endParaRPr kumimoji="0" lang="en-US" sz="9999" b="0" i="0" u="none" strike="noStrike" kern="1200" cap="none" spc="499" normalizeH="0" baseline="0" noProof="0" dirty="0">
              <a:ln>
                <a:noFill/>
              </a:ln>
              <a:solidFill>
                <a:srgbClr val="6E6256"/>
              </a:solidFill>
              <a:effectLst/>
              <a:uLnTx/>
              <a:uFillTx/>
              <a:latin typeface="League Spartan"/>
              <a:ea typeface="League Spartan"/>
              <a:cs typeface="League Spartan"/>
              <a:sym typeface="League Spartan"/>
            </a:endParaRPr>
          </a:p>
        </p:txBody>
      </p:sp>
      <p:sp>
        <p:nvSpPr>
          <p:cNvPr id="9" name="TextBox 8">
            <a:extLst>
              <a:ext uri="{FF2B5EF4-FFF2-40B4-BE49-F238E27FC236}">
                <a16:creationId xmlns:a16="http://schemas.microsoft.com/office/drawing/2014/main" id="{4A31375C-6CB3-B7E4-C5D9-C5564C771FAD}"/>
              </a:ext>
            </a:extLst>
          </p:cNvPr>
          <p:cNvSpPr txBox="1"/>
          <p:nvPr/>
        </p:nvSpPr>
        <p:spPr>
          <a:xfrm>
            <a:off x="5943600" y="2708596"/>
            <a:ext cx="6400800" cy="5925340"/>
          </a:xfrm>
          <a:prstGeom prst="rect">
            <a:avLst/>
          </a:prstGeom>
          <a:noFill/>
        </p:spPr>
        <p:txBody>
          <a:bodyPr wrap="square" rtlCol="0">
            <a:spAutoFit/>
          </a:bodyPr>
          <a:lstStyle/>
          <a:p>
            <a:pPr marL="342900" indent="-342900">
              <a:lnSpc>
                <a:spcPct val="150000"/>
              </a:lnSpc>
              <a:buFont typeface="+mj-lt"/>
              <a:buAutoNum type="arabicParenR"/>
            </a:pPr>
            <a:r>
              <a:rPr lang="en-US" sz="3200" dirty="0">
                <a:solidFill>
                  <a:schemeClr val="bg1"/>
                </a:solidFill>
              </a:rPr>
              <a:t> Shahd Mostafa Sayed Hassan</a:t>
            </a:r>
          </a:p>
          <a:p>
            <a:pPr marL="342900" indent="-342900">
              <a:lnSpc>
                <a:spcPct val="150000"/>
              </a:lnSpc>
              <a:buFont typeface="+mj-lt"/>
              <a:buAutoNum type="arabicParenR"/>
            </a:pPr>
            <a:r>
              <a:rPr lang="en-US" sz="3200" dirty="0">
                <a:solidFill>
                  <a:schemeClr val="bg1"/>
                </a:solidFill>
              </a:rPr>
              <a:t>Sohaila Ashraf Mohamed Salem</a:t>
            </a:r>
            <a:endParaRPr lang="ar-EG" sz="3200" dirty="0">
              <a:solidFill>
                <a:schemeClr val="bg1"/>
              </a:solidFill>
            </a:endParaRPr>
          </a:p>
          <a:p>
            <a:pPr marL="342900" indent="-342900">
              <a:lnSpc>
                <a:spcPct val="150000"/>
              </a:lnSpc>
              <a:buFont typeface="+mj-lt"/>
              <a:buAutoNum type="arabicParenR"/>
            </a:pPr>
            <a:r>
              <a:rPr lang="en-US" sz="3200" dirty="0">
                <a:solidFill>
                  <a:schemeClr val="bg1"/>
                </a:solidFill>
              </a:rPr>
              <a:t>Nada Ashraf Abdalla Mohamed</a:t>
            </a:r>
          </a:p>
          <a:p>
            <a:pPr marL="342900" indent="-342900">
              <a:lnSpc>
                <a:spcPct val="150000"/>
              </a:lnSpc>
              <a:buFont typeface="+mj-lt"/>
              <a:buAutoNum type="arabicParenR"/>
            </a:pPr>
            <a:r>
              <a:rPr lang="en-US" sz="3200" dirty="0">
                <a:solidFill>
                  <a:schemeClr val="bg1"/>
                </a:solidFill>
              </a:rPr>
              <a:t>Sophia Nabil Zaki </a:t>
            </a:r>
            <a:r>
              <a:rPr lang="en-US" sz="3200" dirty="0" err="1">
                <a:solidFill>
                  <a:schemeClr val="bg1"/>
                </a:solidFill>
              </a:rPr>
              <a:t>Nawer</a:t>
            </a:r>
            <a:endParaRPr lang="en-US" sz="3200" dirty="0">
              <a:solidFill>
                <a:schemeClr val="bg1"/>
              </a:solidFill>
            </a:endParaRPr>
          </a:p>
          <a:p>
            <a:pPr marL="342900" indent="-342900">
              <a:lnSpc>
                <a:spcPct val="150000"/>
              </a:lnSpc>
              <a:buFont typeface="+mj-lt"/>
              <a:buAutoNum type="arabicParenR"/>
            </a:pPr>
            <a:r>
              <a:rPr lang="en-US" sz="3200" dirty="0">
                <a:solidFill>
                  <a:schemeClr val="bg1"/>
                </a:solidFill>
              </a:rPr>
              <a:t>Abdallah </a:t>
            </a:r>
            <a:r>
              <a:rPr lang="en-US" sz="3200" dirty="0" err="1">
                <a:solidFill>
                  <a:schemeClr val="bg1"/>
                </a:solidFill>
              </a:rPr>
              <a:t>Qusay</a:t>
            </a:r>
            <a:r>
              <a:rPr lang="en-US" sz="3200" dirty="0">
                <a:solidFill>
                  <a:schemeClr val="bg1"/>
                </a:solidFill>
              </a:rPr>
              <a:t> Abdallah Sabah</a:t>
            </a:r>
          </a:p>
          <a:p>
            <a:pPr marL="342900" indent="-342900">
              <a:lnSpc>
                <a:spcPct val="150000"/>
              </a:lnSpc>
              <a:buFont typeface="+mj-lt"/>
              <a:buAutoNum type="arabicParenR"/>
            </a:pPr>
            <a:r>
              <a:rPr lang="en-US" sz="3200" dirty="0" err="1">
                <a:solidFill>
                  <a:schemeClr val="bg1"/>
                </a:solidFill>
              </a:rPr>
              <a:t>AbdElhdy</a:t>
            </a:r>
            <a:r>
              <a:rPr lang="en-US" sz="3200" dirty="0">
                <a:solidFill>
                  <a:schemeClr val="bg1"/>
                </a:solidFill>
              </a:rPr>
              <a:t> </a:t>
            </a:r>
            <a:r>
              <a:rPr lang="en-US" sz="3200" dirty="0" err="1">
                <a:solidFill>
                  <a:schemeClr val="bg1"/>
                </a:solidFill>
              </a:rPr>
              <a:t>Amged</a:t>
            </a:r>
            <a:r>
              <a:rPr lang="en-US" sz="3200" dirty="0">
                <a:solidFill>
                  <a:schemeClr val="bg1"/>
                </a:solidFill>
              </a:rPr>
              <a:t> </a:t>
            </a:r>
            <a:r>
              <a:rPr lang="en-US" sz="3200" dirty="0" err="1">
                <a:solidFill>
                  <a:schemeClr val="bg1"/>
                </a:solidFill>
              </a:rPr>
              <a:t>Abdelhgny</a:t>
            </a:r>
            <a:r>
              <a:rPr lang="en-US" sz="3200" dirty="0">
                <a:solidFill>
                  <a:schemeClr val="bg1"/>
                </a:solidFill>
              </a:rPr>
              <a:t> Farag</a:t>
            </a:r>
          </a:p>
          <a:p>
            <a:pPr marL="342900" indent="-342900">
              <a:lnSpc>
                <a:spcPct val="150000"/>
              </a:lnSpc>
              <a:buFont typeface="+mj-lt"/>
              <a:buAutoNum type="arabicParenR"/>
            </a:pPr>
            <a:r>
              <a:rPr lang="en-US" sz="3200" dirty="0" err="1">
                <a:solidFill>
                  <a:schemeClr val="bg1"/>
                </a:solidFill>
              </a:rPr>
              <a:t>Abdelmogoud</a:t>
            </a:r>
            <a:r>
              <a:rPr lang="en-US" sz="3200" dirty="0">
                <a:solidFill>
                  <a:schemeClr val="bg1"/>
                </a:solidFill>
              </a:rPr>
              <a:t> Morsi </a:t>
            </a:r>
            <a:r>
              <a:rPr lang="en-US" sz="3200" dirty="0" err="1">
                <a:solidFill>
                  <a:schemeClr val="bg1"/>
                </a:solidFill>
              </a:rPr>
              <a:t>Abdelmogoud</a:t>
            </a:r>
            <a:r>
              <a:rPr lang="en-US" sz="3200" dirty="0">
                <a:solidFill>
                  <a:schemeClr val="bg1"/>
                </a:solidFill>
              </a:rPr>
              <a:t> </a:t>
            </a:r>
          </a:p>
          <a:p>
            <a:pPr marL="342900" indent="-342900">
              <a:lnSpc>
                <a:spcPct val="150000"/>
              </a:lnSpc>
              <a:buFont typeface="+mj-lt"/>
              <a:buAutoNum type="arabicParenR"/>
            </a:pPr>
            <a:r>
              <a:rPr lang="en-US" sz="3200" dirty="0">
                <a:solidFill>
                  <a:schemeClr val="bg1"/>
                </a:solidFill>
              </a:rPr>
              <a:t>Youssef Amr Taha Mohammed</a:t>
            </a:r>
            <a:endParaRPr lang="en-AS" sz="3200" dirty="0">
              <a:solidFill>
                <a:schemeClr val="bg1"/>
              </a:solidFill>
            </a:endParaRPr>
          </a:p>
        </p:txBody>
      </p:sp>
      <p:sp>
        <p:nvSpPr>
          <p:cNvPr id="11" name="TextBox 10">
            <a:extLst>
              <a:ext uri="{FF2B5EF4-FFF2-40B4-BE49-F238E27FC236}">
                <a16:creationId xmlns:a16="http://schemas.microsoft.com/office/drawing/2014/main" id="{F6CFF202-0515-B10A-1E17-81C07F1CAAB3}"/>
              </a:ext>
            </a:extLst>
          </p:cNvPr>
          <p:cNvSpPr txBox="1"/>
          <p:nvPr/>
        </p:nvSpPr>
        <p:spPr>
          <a:xfrm>
            <a:off x="5715000" y="1325378"/>
            <a:ext cx="7619999" cy="1200329"/>
          </a:xfrm>
          <a:prstGeom prst="rect">
            <a:avLst/>
          </a:prstGeom>
          <a:noFill/>
        </p:spPr>
        <p:txBody>
          <a:bodyPr wrap="square" rtlCol="0">
            <a:spAutoFit/>
          </a:bodyPr>
          <a:lstStyle/>
          <a:p>
            <a:r>
              <a:rPr lang="en-US" sz="7200" b="1" dirty="0">
                <a:solidFill>
                  <a:schemeClr val="bg1"/>
                </a:solidFill>
                <a:latin typeface="Abadi" panose="020F0502020204030204" pitchFamily="34" charset="0"/>
                <a:cs typeface="Aldhabi" panose="01000000000000000000" pitchFamily="2" charset="-78"/>
              </a:rPr>
              <a:t>Team Members</a:t>
            </a:r>
            <a:endParaRPr lang="en-AS" sz="7200" b="1" dirty="0">
              <a:solidFill>
                <a:schemeClr val="bg1"/>
              </a:solidFill>
              <a:latin typeface="Abadi" panose="020F0502020204030204" pitchFamily="34" charset="0"/>
              <a:cs typeface="Aldhabi" panose="01000000000000000000" pitchFamily="2" charset="-78"/>
            </a:endParaRPr>
          </a:p>
        </p:txBody>
      </p:sp>
    </p:spTree>
    <p:extLst>
      <p:ext uri="{BB962C8B-B14F-4D97-AF65-F5344CB8AC3E}">
        <p14:creationId xmlns:p14="http://schemas.microsoft.com/office/powerpoint/2010/main" val="26992063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 calcmode="lin" valueType="num">
                                      <p:cBhvr additive="base">
                                        <p:cTn id="23"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 calcmode="lin" valueType="num">
                                      <p:cBhvr additive="base">
                                        <p:cTn id="2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 calcmode="lin" valueType="num">
                                      <p:cBhvr additive="base">
                                        <p:cTn id="31"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 calcmode="lin" valueType="num">
                                      <p:cBhvr additive="base">
                                        <p:cTn id="35"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1D318-7E22-B960-F58B-4C69AE4F7F1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70D4A43-84B8-1DC8-5E51-8BC5DCC29FB3}"/>
              </a:ext>
            </a:extLst>
          </p:cNvPr>
          <p:cNvSpPr txBox="1"/>
          <p:nvPr/>
        </p:nvSpPr>
        <p:spPr>
          <a:xfrm>
            <a:off x="6019800" y="266700"/>
            <a:ext cx="7467600" cy="1107996"/>
          </a:xfrm>
          <a:prstGeom prst="rect">
            <a:avLst/>
          </a:prstGeom>
          <a:noFill/>
        </p:spPr>
        <p:txBody>
          <a:bodyPr wrap="square" rtlCol="0">
            <a:spAutoFit/>
          </a:bodyPr>
          <a:lstStyle/>
          <a:p>
            <a:r>
              <a:rPr lang="en-US" sz="6600" b="1" dirty="0">
                <a:solidFill>
                  <a:schemeClr val="bg1"/>
                </a:solidFill>
              </a:rPr>
              <a:t>Context Diagram</a:t>
            </a:r>
            <a:endParaRPr lang="en-AS" sz="6600" b="1" dirty="0">
              <a:solidFill>
                <a:schemeClr val="bg1"/>
              </a:solidFill>
            </a:endParaRPr>
          </a:p>
        </p:txBody>
      </p:sp>
      <p:pic>
        <p:nvPicPr>
          <p:cNvPr id="3" name="Picture 2">
            <a:extLst>
              <a:ext uri="{FF2B5EF4-FFF2-40B4-BE49-F238E27FC236}">
                <a16:creationId xmlns:a16="http://schemas.microsoft.com/office/drawing/2014/main" id="{47966D85-112D-4649-849A-934098709A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1074"/>
            <a:ext cx="17983200" cy="8625426"/>
          </a:xfrm>
          <a:prstGeom prst="rect">
            <a:avLst/>
          </a:prstGeom>
        </p:spPr>
      </p:pic>
    </p:spTree>
    <p:extLst>
      <p:ext uri="{BB962C8B-B14F-4D97-AF65-F5344CB8AC3E}">
        <p14:creationId xmlns:p14="http://schemas.microsoft.com/office/powerpoint/2010/main" val="13950222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E46EC-45BF-D461-D655-AC6F00E791F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0081E3A-54EB-D1C4-03C5-FCD687CE589E}"/>
              </a:ext>
            </a:extLst>
          </p:cNvPr>
          <p:cNvSpPr txBox="1"/>
          <p:nvPr/>
        </p:nvSpPr>
        <p:spPr>
          <a:xfrm>
            <a:off x="6629400" y="-28161"/>
            <a:ext cx="9144000" cy="1015663"/>
          </a:xfrm>
          <a:prstGeom prst="rect">
            <a:avLst/>
          </a:prstGeom>
          <a:noFill/>
        </p:spPr>
        <p:txBody>
          <a:bodyPr wrap="square" rtlCol="0">
            <a:spAutoFit/>
          </a:bodyPr>
          <a:lstStyle/>
          <a:p>
            <a:r>
              <a:rPr lang="en-US" sz="6000" b="1" dirty="0">
                <a:solidFill>
                  <a:schemeClr val="bg1"/>
                </a:solidFill>
              </a:rPr>
              <a:t>DFD LEVEL 0</a:t>
            </a:r>
            <a:endParaRPr lang="en-AS" sz="6000" b="1" dirty="0">
              <a:solidFill>
                <a:schemeClr val="bg1"/>
              </a:solidFill>
            </a:endParaRPr>
          </a:p>
        </p:txBody>
      </p:sp>
      <p:pic>
        <p:nvPicPr>
          <p:cNvPr id="3" name="Picture 2">
            <a:extLst>
              <a:ext uri="{FF2B5EF4-FFF2-40B4-BE49-F238E27FC236}">
                <a16:creationId xmlns:a16="http://schemas.microsoft.com/office/drawing/2014/main" id="{32C0DEAD-FCEB-446F-B86E-028E73F8E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1" y="1200150"/>
            <a:ext cx="17983199" cy="8896350"/>
          </a:xfrm>
          <a:prstGeom prst="rect">
            <a:avLst/>
          </a:prstGeom>
        </p:spPr>
      </p:pic>
    </p:spTree>
    <p:extLst>
      <p:ext uri="{BB962C8B-B14F-4D97-AF65-F5344CB8AC3E}">
        <p14:creationId xmlns:p14="http://schemas.microsoft.com/office/powerpoint/2010/main" val="992643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B8FD26-5CFC-416D-A1E2-04763431B200}"/>
              </a:ext>
            </a:extLst>
          </p:cNvPr>
          <p:cNvSpPr txBox="1"/>
          <p:nvPr/>
        </p:nvSpPr>
        <p:spPr>
          <a:xfrm>
            <a:off x="6705600" y="4127837"/>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DFD LEVEL 1</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Tree>
    <p:extLst>
      <p:ext uri="{BB962C8B-B14F-4D97-AF65-F5344CB8AC3E}">
        <p14:creationId xmlns:p14="http://schemas.microsoft.com/office/powerpoint/2010/main" val="1403968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54075-3D0A-653D-2EC9-1A7F6C0ABCE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AB34DAD-7340-9483-5D48-BF00680B0933}"/>
              </a:ext>
            </a:extLst>
          </p:cNvPr>
          <p:cNvSpPr txBox="1"/>
          <p:nvPr/>
        </p:nvSpPr>
        <p:spPr>
          <a:xfrm>
            <a:off x="6629400" y="0"/>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DFD LEVEL 1</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7EAFB378-7A9E-459B-8A1F-4F32CC849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2" y="927437"/>
            <a:ext cx="18288000" cy="9067800"/>
          </a:xfrm>
          <a:prstGeom prst="rect">
            <a:avLst/>
          </a:prstGeom>
        </p:spPr>
      </p:pic>
    </p:spTree>
    <p:extLst>
      <p:ext uri="{BB962C8B-B14F-4D97-AF65-F5344CB8AC3E}">
        <p14:creationId xmlns:p14="http://schemas.microsoft.com/office/powerpoint/2010/main" val="42388331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0DA7B0-1BD6-742D-3286-912F9A0DB0D7}"/>
              </a:ext>
            </a:extLst>
          </p:cNvPr>
          <p:cNvSpPr txBox="1"/>
          <p:nvPr/>
        </p:nvSpPr>
        <p:spPr>
          <a:xfrm>
            <a:off x="7772400" y="24848"/>
            <a:ext cx="7467600" cy="1107996"/>
          </a:xfrm>
          <a:prstGeom prst="rect">
            <a:avLst/>
          </a:prstGeom>
          <a:noFill/>
        </p:spPr>
        <p:txBody>
          <a:bodyPr wrap="square" rtlCol="0">
            <a:spAutoFit/>
          </a:bodyPr>
          <a:lstStyle/>
          <a:p>
            <a:r>
              <a:rPr lang="en-US" sz="6600" b="1">
                <a:solidFill>
                  <a:schemeClr val="bg1"/>
                </a:solidFill>
              </a:rPr>
              <a:t>Use Case</a:t>
            </a:r>
            <a:endParaRPr lang="en-AS" sz="6600" b="1" dirty="0">
              <a:solidFill>
                <a:schemeClr val="bg1"/>
              </a:solidFill>
            </a:endParaRPr>
          </a:p>
        </p:txBody>
      </p:sp>
      <p:pic>
        <p:nvPicPr>
          <p:cNvPr id="5" name="Picture 4" descr="A diagram of a product&#10;&#10;AI-generated content may be incorrect.">
            <a:extLst>
              <a:ext uri="{FF2B5EF4-FFF2-40B4-BE49-F238E27FC236}">
                <a16:creationId xmlns:a16="http://schemas.microsoft.com/office/drawing/2014/main" id="{8AF0CEFE-75A8-46A8-BDD3-4CE254C13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132845"/>
            <a:ext cx="17907000" cy="9039856"/>
          </a:xfrm>
          <a:prstGeom prst="rect">
            <a:avLst/>
          </a:prstGeom>
        </p:spPr>
      </p:pic>
    </p:spTree>
    <p:extLst>
      <p:ext uri="{BB962C8B-B14F-4D97-AF65-F5344CB8AC3E}">
        <p14:creationId xmlns:p14="http://schemas.microsoft.com/office/powerpoint/2010/main" val="4338699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07059A8-5198-4CE6-B386-EF5BCDA00D6E}"/>
              </a:ext>
            </a:extLst>
          </p:cNvPr>
          <p:cNvSpPr txBox="1"/>
          <p:nvPr/>
        </p:nvSpPr>
        <p:spPr>
          <a:xfrm>
            <a:off x="381000" y="4589502"/>
            <a:ext cx="9144000"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600" b="1" dirty="0">
                <a:solidFill>
                  <a:schemeClr val="bg1"/>
                </a:solidFill>
                <a:latin typeface="Calibri"/>
              </a:rPr>
              <a:t>Activity Diagram</a:t>
            </a:r>
            <a:r>
              <a:rPr kumimoji="0" lang="en-US" sz="6600" b="1" i="0" u="none" strike="noStrike" kern="1200" cap="none" spc="0" normalizeH="0" baseline="0" noProof="0" dirty="0">
                <a:ln>
                  <a:noFill/>
                </a:ln>
                <a:solidFill>
                  <a:schemeClr val="bg1"/>
                </a:solidFill>
                <a:effectLst/>
                <a:uLnTx/>
                <a:uFillTx/>
                <a:latin typeface="Calibri"/>
                <a:ea typeface="+mn-ea"/>
                <a:cs typeface="+mn-cs"/>
              </a:rPr>
              <a:t>(</a:t>
            </a:r>
            <a:r>
              <a:rPr lang="en-US" sz="6600" b="1" dirty="0">
                <a:solidFill>
                  <a:schemeClr val="bg1"/>
                </a:solidFill>
                <a:latin typeface="Calibri"/>
              </a:rPr>
              <a:t>Buyer</a:t>
            </a:r>
            <a:r>
              <a:rPr kumimoji="0" lang="en-US" sz="6600" b="1" i="0" u="none" strike="noStrike" kern="1200" cap="none" spc="0" normalizeH="0" baseline="0" noProof="0" dirty="0">
                <a:ln>
                  <a:noFill/>
                </a:ln>
                <a:solidFill>
                  <a:schemeClr val="bg1"/>
                </a:solidFill>
                <a:effectLst/>
                <a:uLnTx/>
                <a:uFillTx/>
                <a:latin typeface="Calibri"/>
                <a:ea typeface="+mn-ea"/>
                <a:cs typeface="+mn-cs"/>
              </a:rPr>
              <a:t>)</a:t>
            </a:r>
            <a:endParaRPr kumimoji="0" lang="en-AS" sz="6600" b="1" i="0" u="none" strike="noStrike" kern="1200" cap="none" spc="0" normalizeH="0" baseline="0" noProof="0" dirty="0">
              <a:ln>
                <a:noFill/>
              </a:ln>
              <a:solidFill>
                <a:schemeClr val="bg1"/>
              </a:solidFill>
              <a:effectLst/>
              <a:uLnTx/>
              <a:uFillTx/>
              <a:latin typeface="Calibri"/>
              <a:ea typeface="+mn-ea"/>
              <a:cs typeface="+mn-cs"/>
            </a:endParaRPr>
          </a:p>
        </p:txBody>
      </p:sp>
      <p:pic>
        <p:nvPicPr>
          <p:cNvPr id="3" name="Picture 2" descr="A diagram of a flowchart&#10;&#10;AI-generated content may be incorrect.">
            <a:extLst>
              <a:ext uri="{FF2B5EF4-FFF2-40B4-BE49-F238E27FC236}">
                <a16:creationId xmlns:a16="http://schemas.microsoft.com/office/drawing/2014/main" id="{8E6C5D9E-E3C8-4DCF-A06B-4A8BDA147824}"/>
              </a:ext>
            </a:extLst>
          </p:cNvPr>
          <p:cNvPicPr>
            <a:picLocks noChangeAspect="1"/>
          </p:cNvPicPr>
          <p:nvPr/>
        </p:nvPicPr>
        <p:blipFill rotWithShape="1">
          <a:blip r:embed="rId2">
            <a:extLst>
              <a:ext uri="{28A0092B-C50C-407E-A947-70E740481C1C}">
                <a14:useLocalDpi xmlns:a14="http://schemas.microsoft.com/office/drawing/2010/main" val="0"/>
              </a:ext>
            </a:extLst>
          </a:blip>
          <a:srcRect b="50490"/>
          <a:stretch/>
        </p:blipFill>
        <p:spPr>
          <a:xfrm>
            <a:off x="10412506" y="0"/>
            <a:ext cx="7848600" cy="10520083"/>
          </a:xfrm>
          <a:prstGeom prst="rect">
            <a:avLst/>
          </a:prstGeom>
        </p:spPr>
      </p:pic>
    </p:spTree>
    <p:extLst>
      <p:ext uri="{BB962C8B-B14F-4D97-AF65-F5344CB8AC3E}">
        <p14:creationId xmlns:p14="http://schemas.microsoft.com/office/powerpoint/2010/main" val="633241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07059A8-5198-4CE6-B386-EF5BCDA00D6E}"/>
              </a:ext>
            </a:extLst>
          </p:cNvPr>
          <p:cNvSpPr txBox="1"/>
          <p:nvPr/>
        </p:nvSpPr>
        <p:spPr>
          <a:xfrm>
            <a:off x="381000" y="4589502"/>
            <a:ext cx="9144000"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600" b="1" dirty="0">
                <a:solidFill>
                  <a:schemeClr val="bg1"/>
                </a:solidFill>
                <a:latin typeface="Calibri"/>
              </a:rPr>
              <a:t>Activity Diagram</a:t>
            </a:r>
            <a:r>
              <a:rPr kumimoji="0" lang="en-US" sz="6600" b="1" i="0" u="none" strike="noStrike" kern="1200" cap="none" spc="0" normalizeH="0" baseline="0" noProof="0" dirty="0">
                <a:ln>
                  <a:noFill/>
                </a:ln>
                <a:solidFill>
                  <a:schemeClr val="bg1"/>
                </a:solidFill>
                <a:effectLst/>
                <a:uLnTx/>
                <a:uFillTx/>
                <a:latin typeface="Calibri"/>
                <a:ea typeface="+mn-ea"/>
                <a:cs typeface="+mn-cs"/>
              </a:rPr>
              <a:t>(</a:t>
            </a:r>
            <a:r>
              <a:rPr lang="en-US" sz="6600" b="1" dirty="0">
                <a:solidFill>
                  <a:schemeClr val="bg1"/>
                </a:solidFill>
                <a:latin typeface="Calibri"/>
              </a:rPr>
              <a:t>Buyer</a:t>
            </a:r>
            <a:r>
              <a:rPr kumimoji="0" lang="en-US" sz="6600" b="1" i="0" u="none" strike="noStrike" kern="1200" cap="none" spc="0" normalizeH="0" baseline="0" noProof="0" dirty="0">
                <a:ln>
                  <a:noFill/>
                </a:ln>
                <a:solidFill>
                  <a:schemeClr val="bg1"/>
                </a:solidFill>
                <a:effectLst/>
                <a:uLnTx/>
                <a:uFillTx/>
                <a:latin typeface="Calibri"/>
                <a:ea typeface="+mn-ea"/>
                <a:cs typeface="+mn-cs"/>
              </a:rPr>
              <a:t>)</a:t>
            </a:r>
            <a:endParaRPr kumimoji="0" lang="en-AS" sz="6600" b="1" i="0" u="none" strike="noStrike" kern="1200" cap="none" spc="0" normalizeH="0" baseline="0" noProof="0" dirty="0">
              <a:ln>
                <a:noFill/>
              </a:ln>
              <a:solidFill>
                <a:schemeClr val="bg1"/>
              </a:solidFill>
              <a:effectLst/>
              <a:uLnTx/>
              <a:uFillTx/>
              <a:latin typeface="Calibri"/>
              <a:ea typeface="+mn-ea"/>
              <a:cs typeface="+mn-cs"/>
            </a:endParaRPr>
          </a:p>
        </p:txBody>
      </p:sp>
      <p:pic>
        <p:nvPicPr>
          <p:cNvPr id="3" name="Picture 2" descr="A diagram of a flowchart&#10;&#10;AI-generated content may be incorrect.">
            <a:extLst>
              <a:ext uri="{FF2B5EF4-FFF2-40B4-BE49-F238E27FC236}">
                <a16:creationId xmlns:a16="http://schemas.microsoft.com/office/drawing/2014/main" id="{8E6C5D9E-E3C8-4DCF-A06B-4A8BDA147824}"/>
              </a:ext>
            </a:extLst>
          </p:cNvPr>
          <p:cNvPicPr>
            <a:picLocks noChangeAspect="1"/>
          </p:cNvPicPr>
          <p:nvPr/>
        </p:nvPicPr>
        <p:blipFill rotWithShape="1">
          <a:blip r:embed="rId2">
            <a:extLst>
              <a:ext uri="{28A0092B-C50C-407E-A947-70E740481C1C}">
                <a14:useLocalDpi xmlns:a14="http://schemas.microsoft.com/office/drawing/2010/main" val="0"/>
              </a:ext>
            </a:extLst>
          </a:blip>
          <a:srcRect t="47772"/>
          <a:stretch/>
        </p:blipFill>
        <p:spPr>
          <a:xfrm>
            <a:off x="9525000" y="0"/>
            <a:ext cx="8686800" cy="10287000"/>
          </a:xfrm>
          <a:prstGeom prst="rect">
            <a:avLst/>
          </a:prstGeom>
        </p:spPr>
      </p:pic>
    </p:spTree>
    <p:extLst>
      <p:ext uri="{BB962C8B-B14F-4D97-AF65-F5344CB8AC3E}">
        <p14:creationId xmlns:p14="http://schemas.microsoft.com/office/powerpoint/2010/main" val="3446938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A4047-0AC3-80CA-911C-58E8EEEDB1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59C37A6-FFF7-DC1D-DD35-DFF005D47C51}"/>
              </a:ext>
            </a:extLst>
          </p:cNvPr>
          <p:cNvSpPr txBox="1"/>
          <p:nvPr/>
        </p:nvSpPr>
        <p:spPr>
          <a:xfrm>
            <a:off x="304800" y="4635668"/>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0" b="1" dirty="0">
                <a:solidFill>
                  <a:schemeClr val="bg1"/>
                </a:solidFill>
                <a:latin typeface="Calibri"/>
              </a:rPr>
              <a:t>Activity Diagram</a:t>
            </a:r>
            <a:r>
              <a:rPr kumimoji="0" lang="en-US" sz="6000" b="1" i="0" u="none" strike="noStrike" kern="1200" cap="none" spc="0" normalizeH="0" baseline="0" noProof="0" dirty="0">
                <a:ln>
                  <a:noFill/>
                </a:ln>
                <a:solidFill>
                  <a:schemeClr val="bg1"/>
                </a:solidFill>
                <a:effectLst/>
                <a:uLnTx/>
                <a:uFillTx/>
                <a:latin typeface="Calibri"/>
                <a:ea typeface="+mn-ea"/>
                <a:cs typeface="+mn-cs"/>
              </a:rPr>
              <a:t>(Seller)</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5CBB717E-B11B-42DE-B6C2-D5533F56906B}"/>
              </a:ext>
            </a:extLst>
          </p:cNvPr>
          <p:cNvPicPr>
            <a:picLocks noChangeAspect="1"/>
          </p:cNvPicPr>
          <p:nvPr/>
        </p:nvPicPr>
        <p:blipFill rotWithShape="1">
          <a:blip r:embed="rId3"/>
          <a:srcRect b="58182"/>
          <a:stretch/>
        </p:blipFill>
        <p:spPr>
          <a:xfrm>
            <a:off x="8045350" y="-304800"/>
            <a:ext cx="10242650" cy="10325100"/>
          </a:xfrm>
          <a:prstGeom prst="rect">
            <a:avLst/>
          </a:prstGeom>
        </p:spPr>
      </p:pic>
    </p:spTree>
    <p:extLst>
      <p:ext uri="{BB962C8B-B14F-4D97-AF65-F5344CB8AC3E}">
        <p14:creationId xmlns:p14="http://schemas.microsoft.com/office/powerpoint/2010/main" val="33216290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A4047-0AC3-80CA-911C-58E8EEEDB1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59C37A6-FFF7-DC1D-DD35-DFF005D47C51}"/>
              </a:ext>
            </a:extLst>
          </p:cNvPr>
          <p:cNvSpPr txBox="1"/>
          <p:nvPr/>
        </p:nvSpPr>
        <p:spPr>
          <a:xfrm>
            <a:off x="304800" y="4635668"/>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0" b="1" dirty="0">
                <a:solidFill>
                  <a:schemeClr val="bg1"/>
                </a:solidFill>
                <a:latin typeface="Calibri"/>
              </a:rPr>
              <a:t>Activity Diagram</a:t>
            </a:r>
            <a:r>
              <a:rPr kumimoji="0" lang="en-US" sz="6000" b="1" i="0" u="none" strike="noStrike" kern="1200" cap="none" spc="0" normalizeH="0" baseline="0" noProof="0" dirty="0">
                <a:ln>
                  <a:noFill/>
                </a:ln>
                <a:solidFill>
                  <a:schemeClr val="bg1"/>
                </a:solidFill>
                <a:effectLst/>
                <a:uLnTx/>
                <a:uFillTx/>
                <a:latin typeface="Calibri"/>
                <a:ea typeface="+mn-ea"/>
                <a:cs typeface="+mn-cs"/>
              </a:rPr>
              <a:t>(Seller)</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5CBB717E-B11B-42DE-B6C2-D5533F56906B}"/>
              </a:ext>
            </a:extLst>
          </p:cNvPr>
          <p:cNvPicPr>
            <a:picLocks noChangeAspect="1"/>
          </p:cNvPicPr>
          <p:nvPr/>
        </p:nvPicPr>
        <p:blipFill rotWithShape="1">
          <a:blip r:embed="rId3"/>
          <a:srcRect t="39636"/>
          <a:stretch/>
        </p:blipFill>
        <p:spPr>
          <a:xfrm>
            <a:off x="8045350" y="0"/>
            <a:ext cx="10242650" cy="10172700"/>
          </a:xfrm>
          <a:prstGeom prst="rect">
            <a:avLst/>
          </a:prstGeom>
        </p:spPr>
      </p:pic>
    </p:spTree>
    <p:extLst>
      <p:ext uri="{BB962C8B-B14F-4D97-AF65-F5344CB8AC3E}">
        <p14:creationId xmlns:p14="http://schemas.microsoft.com/office/powerpoint/2010/main" val="37463736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A88C-131A-DD94-8D26-77CBCC9E061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2B6496A-C58B-B320-9D8C-00E10B163153}"/>
              </a:ext>
            </a:extLst>
          </p:cNvPr>
          <p:cNvSpPr txBox="1"/>
          <p:nvPr/>
        </p:nvSpPr>
        <p:spPr>
          <a:xfrm>
            <a:off x="381000" y="4560404"/>
            <a:ext cx="9144000" cy="1015663"/>
          </a:xfrm>
          <a:prstGeom prst="rect">
            <a:avLst/>
          </a:prstGeom>
          <a:noFill/>
        </p:spPr>
        <p:txBody>
          <a:bodyPr wrap="square" rtlCol="0">
            <a:spAutoFit/>
          </a:bodyPr>
          <a:lstStyle/>
          <a:p>
            <a:pPr>
              <a:defRPr/>
            </a:pPr>
            <a:r>
              <a:rPr lang="en-US" sz="6000" b="1" dirty="0">
                <a:solidFill>
                  <a:schemeClr val="bg1"/>
                </a:solidFill>
                <a:latin typeface="Calibri"/>
              </a:rPr>
              <a:t>Activity Diagram</a:t>
            </a:r>
            <a:r>
              <a:rPr kumimoji="0" lang="en-US" sz="6000" b="1" i="0" u="none" strike="noStrike" kern="1200" cap="none" spc="0" normalizeH="0" baseline="0" noProof="0" dirty="0">
                <a:ln>
                  <a:noFill/>
                </a:ln>
                <a:solidFill>
                  <a:schemeClr val="bg1"/>
                </a:solidFill>
                <a:effectLst/>
                <a:uLnTx/>
                <a:uFillTx/>
                <a:latin typeface="Calibri"/>
                <a:ea typeface="+mn-ea"/>
                <a:cs typeface="+mn-cs"/>
              </a:rPr>
              <a:t>(Clerk)</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AA537257-1309-4A5F-BF56-2414A81383A9}"/>
              </a:ext>
            </a:extLst>
          </p:cNvPr>
          <p:cNvPicPr>
            <a:picLocks noChangeAspect="1"/>
          </p:cNvPicPr>
          <p:nvPr/>
        </p:nvPicPr>
        <p:blipFill rotWithShape="1">
          <a:blip r:embed="rId3">
            <a:extLst>
              <a:ext uri="{28A0092B-C50C-407E-A947-70E740481C1C}">
                <a14:useLocalDpi xmlns:a14="http://schemas.microsoft.com/office/drawing/2010/main" val="0"/>
              </a:ext>
            </a:extLst>
          </a:blip>
          <a:srcRect b="42743"/>
          <a:stretch/>
        </p:blipFill>
        <p:spPr>
          <a:xfrm>
            <a:off x="8933478" y="15688"/>
            <a:ext cx="9341075" cy="10291482"/>
          </a:xfrm>
          <a:prstGeom prst="rect">
            <a:avLst/>
          </a:prstGeom>
        </p:spPr>
      </p:pic>
    </p:spTree>
    <p:extLst>
      <p:ext uri="{BB962C8B-B14F-4D97-AF65-F5344CB8AC3E}">
        <p14:creationId xmlns:p14="http://schemas.microsoft.com/office/powerpoint/2010/main" val="19052303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623C2-4216-6DD5-E3BA-8FCC7F54470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9CE25E1-DC45-9654-10B9-E47076799FF4}"/>
              </a:ext>
            </a:extLst>
          </p:cNvPr>
          <p:cNvGrpSpPr/>
          <p:nvPr/>
        </p:nvGrpSpPr>
        <p:grpSpPr>
          <a:xfrm rot="5400000">
            <a:off x="12066943" y="-4670943"/>
            <a:ext cx="1040226" cy="11401888"/>
            <a:chOff x="0" y="0"/>
            <a:chExt cx="660400" cy="7238623"/>
          </a:xfrm>
        </p:grpSpPr>
        <p:sp>
          <p:nvSpPr>
            <p:cNvPr id="3" name="Freeform 3">
              <a:extLst>
                <a:ext uri="{FF2B5EF4-FFF2-40B4-BE49-F238E27FC236}">
                  <a16:creationId xmlns:a16="http://schemas.microsoft.com/office/drawing/2014/main" id="{3335BEC8-AE9A-F414-AAD2-0AF62EE9C25B}"/>
                </a:ext>
              </a:extLst>
            </p:cNvPr>
            <p:cNvSpPr/>
            <p:nvPr/>
          </p:nvSpPr>
          <p:spPr>
            <a:xfrm>
              <a:off x="0" y="0"/>
              <a:ext cx="660400" cy="7238623"/>
            </a:xfrm>
            <a:custGeom>
              <a:avLst/>
              <a:gdLst/>
              <a:ahLst/>
              <a:cxnLst/>
              <a:rect l="l" t="t" r="r" b="b"/>
              <a:pathLst>
                <a:path w="660400" h="7238623">
                  <a:moveTo>
                    <a:pt x="220252" y="7219554"/>
                  </a:moveTo>
                  <a:cubicBezTo>
                    <a:pt x="254109" y="7231068"/>
                    <a:pt x="292600" y="7238623"/>
                    <a:pt x="330378" y="7238623"/>
                  </a:cubicBezTo>
                  <a:cubicBezTo>
                    <a:pt x="368157" y="7238623"/>
                    <a:pt x="404509" y="7232146"/>
                    <a:pt x="438009" y="7220632"/>
                  </a:cubicBezTo>
                  <a:cubicBezTo>
                    <a:pt x="438723" y="7220272"/>
                    <a:pt x="439435" y="7220272"/>
                    <a:pt x="440148" y="7219914"/>
                  </a:cubicBezTo>
                  <a:cubicBezTo>
                    <a:pt x="565955" y="7173858"/>
                    <a:pt x="658618" y="7052244"/>
                    <a:pt x="660400" y="6767385"/>
                  </a:cubicBezTo>
                  <a:lnTo>
                    <a:pt x="660400" y="0"/>
                  </a:lnTo>
                  <a:lnTo>
                    <a:pt x="0" y="0"/>
                  </a:lnTo>
                  <a:lnTo>
                    <a:pt x="0" y="6762363"/>
                  </a:lnTo>
                  <a:cubicBezTo>
                    <a:pt x="1782" y="7052963"/>
                    <a:pt x="93019" y="7174578"/>
                    <a:pt x="220252" y="7219554"/>
                  </a:cubicBezTo>
                  <a:close/>
                </a:path>
              </a:pathLst>
            </a:custGeom>
            <a:solidFill>
              <a:srgbClr val="EFF4F7">
                <a:alpha val="87051"/>
              </a:srgbClr>
            </a:solidFill>
          </p:spPr>
          <p:txBody>
            <a:bodyPr/>
            <a:lstStyle/>
            <a:p>
              <a:pPr marL="0" algn="r" defTabSz="914400" rtl="1" eaLnBrk="1" latinLnBrk="0" hangingPunct="1"/>
              <a:endParaRPr lang="en-AS" dirty="0"/>
            </a:p>
          </p:txBody>
        </p:sp>
        <p:sp>
          <p:nvSpPr>
            <p:cNvPr id="4" name="TextBox 4">
              <a:extLst>
                <a:ext uri="{FF2B5EF4-FFF2-40B4-BE49-F238E27FC236}">
                  <a16:creationId xmlns:a16="http://schemas.microsoft.com/office/drawing/2014/main" id="{9564BA28-CA38-04FE-223F-D4D09C9C17B9}"/>
                </a:ext>
              </a:extLst>
            </p:cNvPr>
            <p:cNvSpPr txBox="1"/>
            <p:nvPr/>
          </p:nvSpPr>
          <p:spPr>
            <a:xfrm>
              <a:off x="0" y="-104775"/>
              <a:ext cx="660400" cy="7216398"/>
            </a:xfrm>
            <a:prstGeom prst="rect">
              <a:avLst/>
            </a:prstGeom>
          </p:spPr>
          <p:txBody>
            <a:bodyPr lIns="50800" tIns="50800" rIns="50800" bIns="50800" rtlCol="0" anchor="ctr"/>
            <a:lstStyle/>
            <a:p>
              <a:pPr marL="0" algn="ctr" defTabSz="914400" rtl="1" eaLnBrk="1" latinLnBrk="0" hangingPunct="1">
                <a:lnSpc>
                  <a:spcPts val="3640"/>
                </a:lnSpc>
              </a:pPr>
              <a:endParaRPr/>
            </a:p>
          </p:txBody>
        </p:sp>
      </p:grpSp>
      <p:sp>
        <p:nvSpPr>
          <p:cNvPr id="32" name="TextBox 32">
            <a:extLst>
              <a:ext uri="{FF2B5EF4-FFF2-40B4-BE49-F238E27FC236}">
                <a16:creationId xmlns:a16="http://schemas.microsoft.com/office/drawing/2014/main" id="{9020AEFE-BDA8-E08B-2B6E-FAB3859B9766}"/>
              </a:ext>
            </a:extLst>
          </p:cNvPr>
          <p:cNvSpPr txBox="1"/>
          <p:nvPr/>
        </p:nvSpPr>
        <p:spPr>
          <a:xfrm>
            <a:off x="2320202" y="8230227"/>
            <a:ext cx="847637" cy="1006568"/>
          </a:xfrm>
          <a:prstGeom prst="rect">
            <a:avLst/>
          </a:prstGeom>
        </p:spPr>
        <p:txBody>
          <a:bodyPr lIns="50800" tIns="50800" rIns="50800" bIns="50800" rtlCol="0" anchor="ctr"/>
          <a:lstStyle/>
          <a:p>
            <a:pPr algn="ctr">
              <a:lnSpc>
                <a:spcPts val="4200"/>
              </a:lnSpc>
            </a:pPr>
            <a:endParaRPr lang="en-US" sz="3000" b="1" spc="300" dirty="0">
              <a:solidFill>
                <a:srgbClr val="716B65"/>
              </a:solidFill>
              <a:latin typeface="Futura Bold"/>
              <a:ea typeface="Futura Bold"/>
              <a:cs typeface="Futura Bold"/>
              <a:sym typeface="Futura Bold"/>
            </a:endParaRPr>
          </a:p>
        </p:txBody>
      </p:sp>
      <p:sp>
        <p:nvSpPr>
          <p:cNvPr id="36" name="TextBox 36">
            <a:extLst>
              <a:ext uri="{FF2B5EF4-FFF2-40B4-BE49-F238E27FC236}">
                <a16:creationId xmlns:a16="http://schemas.microsoft.com/office/drawing/2014/main" id="{30C988B9-724D-A0D8-195E-625214EA402F}"/>
              </a:ext>
            </a:extLst>
          </p:cNvPr>
          <p:cNvSpPr txBox="1"/>
          <p:nvPr/>
        </p:nvSpPr>
        <p:spPr>
          <a:xfrm>
            <a:off x="421059" y="567038"/>
            <a:ext cx="8722941" cy="1278389"/>
          </a:xfrm>
          <a:prstGeom prst="rect">
            <a:avLst/>
          </a:prstGeom>
        </p:spPr>
        <p:txBody>
          <a:bodyPr lIns="0" tIns="0" rIns="0" bIns="0" rtlCol="0" anchor="t">
            <a:spAutoFit/>
          </a:bodyPr>
          <a:lstStyle/>
          <a:p>
            <a:pPr marL="0" lvl="0" indent="0" algn="l">
              <a:lnSpc>
                <a:spcPts val="9944"/>
              </a:lnSpc>
            </a:pPr>
            <a:r>
              <a:rPr lang="en-US" sz="8800" spc="440" dirty="0">
                <a:solidFill>
                  <a:schemeClr val="bg1"/>
                </a:solidFill>
                <a:latin typeface="League Spartan"/>
                <a:ea typeface="League Spartan"/>
                <a:cs typeface="League Spartan"/>
                <a:sym typeface="League Spartan"/>
              </a:rPr>
              <a:t>AGENDA</a:t>
            </a:r>
          </a:p>
        </p:txBody>
      </p:sp>
      <p:grpSp>
        <p:nvGrpSpPr>
          <p:cNvPr id="47" name="Group 47">
            <a:extLst>
              <a:ext uri="{FF2B5EF4-FFF2-40B4-BE49-F238E27FC236}">
                <a16:creationId xmlns:a16="http://schemas.microsoft.com/office/drawing/2014/main" id="{227A0D6B-961C-B18C-7371-53214E7E6569}"/>
              </a:ext>
            </a:extLst>
          </p:cNvPr>
          <p:cNvGrpSpPr/>
          <p:nvPr/>
        </p:nvGrpSpPr>
        <p:grpSpPr>
          <a:xfrm>
            <a:off x="16629718" y="1004635"/>
            <a:ext cx="2724448" cy="2724448"/>
            <a:chOff x="0" y="0"/>
            <a:chExt cx="812800" cy="812800"/>
          </a:xfrm>
        </p:grpSpPr>
        <p:sp>
          <p:nvSpPr>
            <p:cNvPr id="48" name="Freeform 48">
              <a:extLst>
                <a:ext uri="{FF2B5EF4-FFF2-40B4-BE49-F238E27FC236}">
                  <a16:creationId xmlns:a16="http://schemas.microsoft.com/office/drawing/2014/main" id="{39C6ECB6-D543-606E-ACCA-2078A4C2511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49" name="TextBox 49">
              <a:extLst>
                <a:ext uri="{FF2B5EF4-FFF2-40B4-BE49-F238E27FC236}">
                  <a16:creationId xmlns:a16="http://schemas.microsoft.com/office/drawing/2014/main" id="{B6BE17D3-F0ED-775D-9682-26DBA0817A12}"/>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50" name="AutoShape 50">
            <a:extLst>
              <a:ext uri="{FF2B5EF4-FFF2-40B4-BE49-F238E27FC236}">
                <a16:creationId xmlns:a16="http://schemas.microsoft.com/office/drawing/2014/main" id="{7989EF3A-C4C4-BC3B-0B0C-EB809D3D83FF}"/>
              </a:ext>
            </a:extLst>
          </p:cNvPr>
          <p:cNvSpPr/>
          <p:nvPr/>
        </p:nvSpPr>
        <p:spPr>
          <a:xfrm>
            <a:off x="0" y="9818173"/>
            <a:ext cx="11401888" cy="0"/>
          </a:xfrm>
          <a:prstGeom prst="line">
            <a:avLst/>
          </a:prstGeom>
          <a:ln w="19050" cap="flat">
            <a:solidFill>
              <a:schemeClr val="bg1"/>
            </a:solidFill>
            <a:prstDash val="solid"/>
            <a:headEnd type="none" w="sm" len="sm"/>
            <a:tailEnd type="none" w="sm" len="sm"/>
          </a:ln>
        </p:spPr>
        <p:txBody>
          <a:bodyPr/>
          <a:lstStyle/>
          <a:p>
            <a:endParaRPr lang="en-AS" dirty="0"/>
          </a:p>
        </p:txBody>
      </p:sp>
      <p:grpSp>
        <p:nvGrpSpPr>
          <p:cNvPr id="51" name="Group 51">
            <a:extLst>
              <a:ext uri="{FF2B5EF4-FFF2-40B4-BE49-F238E27FC236}">
                <a16:creationId xmlns:a16="http://schemas.microsoft.com/office/drawing/2014/main" id="{D74DFA80-A242-2101-7EE6-FE2B52E931BC}"/>
              </a:ext>
            </a:extLst>
          </p:cNvPr>
          <p:cNvGrpSpPr/>
          <p:nvPr/>
        </p:nvGrpSpPr>
        <p:grpSpPr>
          <a:xfrm>
            <a:off x="228600" y="9312710"/>
            <a:ext cx="1209546" cy="1209546"/>
            <a:chOff x="0" y="0"/>
            <a:chExt cx="812800" cy="812800"/>
          </a:xfrm>
        </p:grpSpPr>
        <p:sp>
          <p:nvSpPr>
            <p:cNvPr id="52" name="Freeform 52">
              <a:extLst>
                <a:ext uri="{FF2B5EF4-FFF2-40B4-BE49-F238E27FC236}">
                  <a16:creationId xmlns:a16="http://schemas.microsoft.com/office/drawing/2014/main" id="{B5CBDB22-510D-4560-E7F1-6D8364AB8C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53" name="TextBox 53">
              <a:extLst>
                <a:ext uri="{FF2B5EF4-FFF2-40B4-BE49-F238E27FC236}">
                  <a16:creationId xmlns:a16="http://schemas.microsoft.com/office/drawing/2014/main" id="{76DB54A4-7582-BA13-5364-1EB1D7AC120E}"/>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17" name="TextBox 32">
            <a:extLst>
              <a:ext uri="{FF2B5EF4-FFF2-40B4-BE49-F238E27FC236}">
                <a16:creationId xmlns:a16="http://schemas.microsoft.com/office/drawing/2014/main" id="{2DF1DDE5-7CA8-05B6-1C74-009B5E69F8A4}"/>
              </a:ext>
            </a:extLst>
          </p:cNvPr>
          <p:cNvSpPr txBox="1"/>
          <p:nvPr/>
        </p:nvSpPr>
        <p:spPr>
          <a:xfrm>
            <a:off x="2441060" y="9763935"/>
            <a:ext cx="847637" cy="1006568"/>
          </a:xfrm>
          <a:prstGeom prst="rect">
            <a:avLst/>
          </a:prstGeom>
        </p:spPr>
        <p:txBody>
          <a:bodyPr lIns="50800" tIns="50800" rIns="50800" bIns="50800" rtlCol="0" anchor="ctr"/>
          <a:lstStyle/>
          <a:p>
            <a:pPr algn="ctr">
              <a:lnSpc>
                <a:spcPts val="4200"/>
              </a:lnSpc>
            </a:pPr>
            <a:endParaRPr lang="en-US" sz="3000" b="1" spc="300" dirty="0">
              <a:solidFill>
                <a:srgbClr val="FDF7E4"/>
              </a:solidFill>
              <a:latin typeface="Futura Bold"/>
              <a:ea typeface="Futura Bold"/>
              <a:cs typeface="Futura Bold"/>
              <a:sym typeface="Futura Bold"/>
            </a:endParaRPr>
          </a:p>
        </p:txBody>
      </p:sp>
      <p:grpSp>
        <p:nvGrpSpPr>
          <p:cNvPr id="31" name="Group 30">
            <a:extLst>
              <a:ext uri="{FF2B5EF4-FFF2-40B4-BE49-F238E27FC236}">
                <a16:creationId xmlns:a16="http://schemas.microsoft.com/office/drawing/2014/main" id="{589B434B-C282-4215-8439-FC739878142D}"/>
              </a:ext>
            </a:extLst>
          </p:cNvPr>
          <p:cNvGrpSpPr/>
          <p:nvPr/>
        </p:nvGrpSpPr>
        <p:grpSpPr>
          <a:xfrm>
            <a:off x="1070405" y="7318638"/>
            <a:ext cx="7589368" cy="1043245"/>
            <a:chOff x="9138154" y="3286434"/>
            <a:chExt cx="7589368" cy="1043245"/>
          </a:xfrm>
        </p:grpSpPr>
        <p:sp>
          <p:nvSpPr>
            <p:cNvPr id="45" name="TextBox 45">
              <a:extLst>
                <a:ext uri="{FF2B5EF4-FFF2-40B4-BE49-F238E27FC236}">
                  <a16:creationId xmlns:a16="http://schemas.microsoft.com/office/drawing/2014/main" id="{493437D4-463B-574A-FF8D-23081F75BA4A}"/>
                </a:ext>
              </a:extLst>
            </p:cNvPr>
            <p:cNvSpPr txBox="1"/>
            <p:nvPr/>
          </p:nvSpPr>
          <p:spPr>
            <a:xfrm>
              <a:off x="10537790" y="3566459"/>
              <a:ext cx="6189732" cy="461665"/>
            </a:xfrm>
            <a:prstGeom prst="rect">
              <a:avLst/>
            </a:prstGeom>
          </p:spPr>
          <p:txBody>
            <a:bodyPr wrap="square"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SURVEY &amp; LITERATURE REVIEW</a:t>
              </a:r>
            </a:p>
          </p:txBody>
        </p:sp>
        <p:grpSp>
          <p:nvGrpSpPr>
            <p:cNvPr id="13" name="Group 30">
              <a:extLst>
                <a:ext uri="{FF2B5EF4-FFF2-40B4-BE49-F238E27FC236}">
                  <a16:creationId xmlns:a16="http://schemas.microsoft.com/office/drawing/2014/main" id="{32A963B3-F2B8-CD30-135A-1B79C5F5F4C9}"/>
                </a:ext>
              </a:extLst>
            </p:cNvPr>
            <p:cNvGrpSpPr/>
            <p:nvPr/>
          </p:nvGrpSpPr>
          <p:grpSpPr>
            <a:xfrm>
              <a:off x="9138154" y="3286434"/>
              <a:ext cx="1043245" cy="1043245"/>
              <a:chOff x="0" y="0"/>
              <a:chExt cx="812800" cy="812800"/>
            </a:xfrm>
          </p:grpSpPr>
          <p:sp>
            <p:nvSpPr>
              <p:cNvPr id="14" name="Freeform 31">
                <a:extLst>
                  <a:ext uri="{FF2B5EF4-FFF2-40B4-BE49-F238E27FC236}">
                    <a16:creationId xmlns:a16="http://schemas.microsoft.com/office/drawing/2014/main" id="{EA74F7A0-46D1-5794-E4FC-1DE7902F44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5" name="TextBox 32">
                <a:extLst>
                  <a:ext uri="{FF2B5EF4-FFF2-40B4-BE49-F238E27FC236}">
                    <a16:creationId xmlns:a16="http://schemas.microsoft.com/office/drawing/2014/main" id="{C57ECC4F-7C77-1DA9-C531-A4C6ECF4194B}"/>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05</a:t>
                </a:r>
              </a:p>
            </p:txBody>
          </p:sp>
        </p:grpSp>
      </p:grpSp>
      <p:grpSp>
        <p:nvGrpSpPr>
          <p:cNvPr id="35" name="Group 34">
            <a:extLst>
              <a:ext uri="{FF2B5EF4-FFF2-40B4-BE49-F238E27FC236}">
                <a16:creationId xmlns:a16="http://schemas.microsoft.com/office/drawing/2014/main" id="{EC394885-C13A-40BD-ACA4-AC1E877E46B4}"/>
              </a:ext>
            </a:extLst>
          </p:cNvPr>
          <p:cNvGrpSpPr/>
          <p:nvPr/>
        </p:nvGrpSpPr>
        <p:grpSpPr>
          <a:xfrm>
            <a:off x="8659773" y="2268869"/>
            <a:ext cx="7239000" cy="1043245"/>
            <a:chOff x="9144000" y="4581087"/>
            <a:chExt cx="7239000" cy="1043245"/>
          </a:xfrm>
        </p:grpSpPr>
        <p:sp>
          <p:nvSpPr>
            <p:cNvPr id="57" name="TextBox 56">
              <a:extLst>
                <a:ext uri="{FF2B5EF4-FFF2-40B4-BE49-F238E27FC236}">
                  <a16:creationId xmlns:a16="http://schemas.microsoft.com/office/drawing/2014/main" id="{9FA4FF46-5C4D-A9FA-9A94-265093F528C3}"/>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ANALYSIS PHASE</a:t>
              </a:r>
            </a:p>
          </p:txBody>
        </p:sp>
        <p:grpSp>
          <p:nvGrpSpPr>
            <p:cNvPr id="16" name="Group 30">
              <a:extLst>
                <a:ext uri="{FF2B5EF4-FFF2-40B4-BE49-F238E27FC236}">
                  <a16:creationId xmlns:a16="http://schemas.microsoft.com/office/drawing/2014/main" id="{143076A1-481F-3ACB-86AF-1F90693F6347}"/>
                </a:ext>
              </a:extLst>
            </p:cNvPr>
            <p:cNvGrpSpPr/>
            <p:nvPr/>
          </p:nvGrpSpPr>
          <p:grpSpPr>
            <a:xfrm>
              <a:off x="9144000" y="4581087"/>
              <a:ext cx="1043245" cy="1043245"/>
              <a:chOff x="0" y="0"/>
              <a:chExt cx="812800" cy="812800"/>
            </a:xfrm>
          </p:grpSpPr>
          <p:sp>
            <p:nvSpPr>
              <p:cNvPr id="18" name="Freeform 31">
                <a:extLst>
                  <a:ext uri="{FF2B5EF4-FFF2-40B4-BE49-F238E27FC236}">
                    <a16:creationId xmlns:a16="http://schemas.microsoft.com/office/drawing/2014/main" id="{96F97DA6-CF5D-F650-CF82-DDD05771FD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9" name="TextBox 32">
                <a:extLst>
                  <a:ext uri="{FF2B5EF4-FFF2-40B4-BE49-F238E27FC236}">
                    <a16:creationId xmlns:a16="http://schemas.microsoft.com/office/drawing/2014/main" id="{AB94C9EE-F819-3765-A0C1-9F0B691BA8D6}"/>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06</a:t>
                </a:r>
              </a:p>
            </p:txBody>
          </p:sp>
        </p:grpSp>
      </p:grpSp>
      <p:sp>
        <p:nvSpPr>
          <p:cNvPr id="24" name="Freeform 31">
            <a:extLst>
              <a:ext uri="{FF2B5EF4-FFF2-40B4-BE49-F238E27FC236}">
                <a16:creationId xmlns:a16="http://schemas.microsoft.com/office/drawing/2014/main" id="{EEC91634-9F63-5F02-3A14-AB5926B655CA}"/>
              </a:ext>
            </a:extLst>
          </p:cNvPr>
          <p:cNvSpPr/>
          <p:nvPr/>
        </p:nvSpPr>
        <p:spPr>
          <a:xfrm>
            <a:off x="8691149" y="3640477"/>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5" name="TextBox 32">
            <a:extLst>
              <a:ext uri="{FF2B5EF4-FFF2-40B4-BE49-F238E27FC236}">
                <a16:creationId xmlns:a16="http://schemas.microsoft.com/office/drawing/2014/main" id="{89F64541-6CA8-2293-2D15-2BBCE784485A}"/>
              </a:ext>
            </a:extLst>
          </p:cNvPr>
          <p:cNvSpPr txBox="1"/>
          <p:nvPr/>
        </p:nvSpPr>
        <p:spPr>
          <a:xfrm>
            <a:off x="8788953" y="3579349"/>
            <a:ext cx="847637"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07</a:t>
            </a:r>
          </a:p>
        </p:txBody>
      </p:sp>
      <p:grpSp>
        <p:nvGrpSpPr>
          <p:cNvPr id="26" name="Group 25">
            <a:extLst>
              <a:ext uri="{FF2B5EF4-FFF2-40B4-BE49-F238E27FC236}">
                <a16:creationId xmlns:a16="http://schemas.microsoft.com/office/drawing/2014/main" id="{A0C5CC1E-F2EC-4D9E-8ED5-EA8B27609056}"/>
              </a:ext>
            </a:extLst>
          </p:cNvPr>
          <p:cNvGrpSpPr/>
          <p:nvPr/>
        </p:nvGrpSpPr>
        <p:grpSpPr>
          <a:xfrm>
            <a:off x="1085879" y="2228078"/>
            <a:ext cx="6189688" cy="4979364"/>
            <a:chOff x="2253256" y="3286434"/>
            <a:chExt cx="6189688" cy="4979364"/>
          </a:xfrm>
        </p:grpSpPr>
        <p:grpSp>
          <p:nvGrpSpPr>
            <p:cNvPr id="6" name="Group 6">
              <a:extLst>
                <a:ext uri="{FF2B5EF4-FFF2-40B4-BE49-F238E27FC236}">
                  <a16:creationId xmlns:a16="http://schemas.microsoft.com/office/drawing/2014/main" id="{BA465DC7-0D2D-54A3-7087-ECE860435036}"/>
                </a:ext>
              </a:extLst>
            </p:cNvPr>
            <p:cNvGrpSpPr/>
            <p:nvPr/>
          </p:nvGrpSpPr>
          <p:grpSpPr>
            <a:xfrm>
              <a:off x="2260452" y="3286434"/>
              <a:ext cx="1043245" cy="1043245"/>
              <a:chOff x="0" y="0"/>
              <a:chExt cx="812800" cy="812800"/>
            </a:xfrm>
          </p:grpSpPr>
          <p:sp>
            <p:nvSpPr>
              <p:cNvPr id="7" name="Freeform 7">
                <a:extLst>
                  <a:ext uri="{FF2B5EF4-FFF2-40B4-BE49-F238E27FC236}">
                    <a16:creationId xmlns:a16="http://schemas.microsoft.com/office/drawing/2014/main" id="{BCCB77E9-7DFD-9961-7694-707518CA99E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20000"/>
                  <a:lumOff val="80000"/>
                </a:schemeClr>
              </a:solidFill>
            </p:spPr>
            <p:txBody>
              <a:bodyPr/>
              <a:lstStyle/>
              <a:p>
                <a:pPr marL="0" algn="r" defTabSz="914400" rtl="1" eaLnBrk="1" latinLnBrk="0" hangingPunct="1"/>
                <a:endParaRPr lang="en-AS" dirty="0"/>
              </a:p>
            </p:txBody>
          </p:sp>
          <p:sp>
            <p:nvSpPr>
              <p:cNvPr id="8" name="TextBox 8">
                <a:extLst>
                  <a:ext uri="{FF2B5EF4-FFF2-40B4-BE49-F238E27FC236}">
                    <a16:creationId xmlns:a16="http://schemas.microsoft.com/office/drawing/2014/main" id="{216F6F2C-BC99-694D-99EE-41D7EE9FCF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01</a:t>
                </a:r>
              </a:p>
            </p:txBody>
          </p:sp>
        </p:grpSp>
        <p:sp>
          <p:nvSpPr>
            <p:cNvPr id="43" name="TextBox 43">
              <a:extLst>
                <a:ext uri="{FF2B5EF4-FFF2-40B4-BE49-F238E27FC236}">
                  <a16:creationId xmlns:a16="http://schemas.microsoft.com/office/drawing/2014/main" id="{F471C338-FAC8-0562-CAC9-B8604EEDAD88}"/>
                </a:ext>
              </a:extLst>
            </p:cNvPr>
            <p:cNvSpPr txBox="1"/>
            <p:nvPr/>
          </p:nvSpPr>
          <p:spPr>
            <a:xfrm>
              <a:off x="3692170" y="4912669"/>
              <a:ext cx="4750774" cy="461665"/>
            </a:xfrm>
            <a:prstGeom prst="rect">
              <a:avLst/>
            </a:prstGeom>
          </p:spPr>
          <p:txBody>
            <a:bodyPr wrap="square"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OBJECTIVES</a:t>
              </a:r>
            </a:p>
          </p:txBody>
        </p:sp>
        <p:sp>
          <p:nvSpPr>
            <p:cNvPr id="44" name="TextBox 44">
              <a:extLst>
                <a:ext uri="{FF2B5EF4-FFF2-40B4-BE49-F238E27FC236}">
                  <a16:creationId xmlns:a16="http://schemas.microsoft.com/office/drawing/2014/main" id="{CD53947D-4C25-F635-DDA5-9C69118C9E76}"/>
                </a:ext>
              </a:extLst>
            </p:cNvPr>
            <p:cNvSpPr txBox="1"/>
            <p:nvPr/>
          </p:nvSpPr>
          <p:spPr>
            <a:xfrm>
              <a:off x="3698169" y="3577223"/>
              <a:ext cx="4211627" cy="461665"/>
            </a:xfrm>
            <a:prstGeom prst="rect">
              <a:avLst/>
            </a:prstGeom>
          </p:spPr>
          <p:txBody>
            <a:bodyPr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PROBLEM STATEMENT</a:t>
              </a:r>
            </a:p>
          </p:txBody>
        </p:sp>
        <p:grpSp>
          <p:nvGrpSpPr>
            <p:cNvPr id="9" name="Group 30">
              <a:extLst>
                <a:ext uri="{FF2B5EF4-FFF2-40B4-BE49-F238E27FC236}">
                  <a16:creationId xmlns:a16="http://schemas.microsoft.com/office/drawing/2014/main" id="{98A42E8B-03E9-AE5C-92B2-8B5D867364B1}"/>
                </a:ext>
              </a:extLst>
            </p:cNvPr>
            <p:cNvGrpSpPr/>
            <p:nvPr/>
          </p:nvGrpSpPr>
          <p:grpSpPr>
            <a:xfrm>
              <a:off x="2253256" y="4581938"/>
              <a:ext cx="1043245" cy="1043245"/>
              <a:chOff x="0" y="0"/>
              <a:chExt cx="812800" cy="812800"/>
            </a:xfrm>
          </p:grpSpPr>
          <p:sp>
            <p:nvSpPr>
              <p:cNvPr id="10" name="Freeform 31">
                <a:extLst>
                  <a:ext uri="{FF2B5EF4-FFF2-40B4-BE49-F238E27FC236}">
                    <a16:creationId xmlns:a16="http://schemas.microsoft.com/office/drawing/2014/main" id="{AF2723C4-EFAE-6993-07A6-C2AA61E748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1" name="TextBox 32">
                <a:extLst>
                  <a:ext uri="{FF2B5EF4-FFF2-40B4-BE49-F238E27FC236}">
                    <a16:creationId xmlns:a16="http://schemas.microsoft.com/office/drawing/2014/main" id="{69F4D9EF-E6B9-994C-0D69-10E4B5C8D024}"/>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02</a:t>
                </a:r>
              </a:p>
            </p:txBody>
          </p:sp>
        </p:grpSp>
        <p:grpSp>
          <p:nvGrpSpPr>
            <p:cNvPr id="21" name="Group 30">
              <a:extLst>
                <a:ext uri="{FF2B5EF4-FFF2-40B4-BE49-F238E27FC236}">
                  <a16:creationId xmlns:a16="http://schemas.microsoft.com/office/drawing/2014/main" id="{C57966D0-B175-09B0-EB39-E9C9B5F75696}"/>
                </a:ext>
              </a:extLst>
            </p:cNvPr>
            <p:cNvGrpSpPr/>
            <p:nvPr/>
          </p:nvGrpSpPr>
          <p:grpSpPr>
            <a:xfrm>
              <a:off x="2253256" y="5902245"/>
              <a:ext cx="1043245" cy="1043245"/>
              <a:chOff x="0" y="0"/>
              <a:chExt cx="812800" cy="812800"/>
            </a:xfrm>
          </p:grpSpPr>
          <p:sp>
            <p:nvSpPr>
              <p:cNvPr id="22" name="Freeform 31">
                <a:extLst>
                  <a:ext uri="{FF2B5EF4-FFF2-40B4-BE49-F238E27FC236}">
                    <a16:creationId xmlns:a16="http://schemas.microsoft.com/office/drawing/2014/main" id="{6876FFA1-1E36-0FD4-E87D-4D56CCBDE5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3" name="TextBox 32">
                <a:extLst>
                  <a:ext uri="{FF2B5EF4-FFF2-40B4-BE49-F238E27FC236}">
                    <a16:creationId xmlns:a16="http://schemas.microsoft.com/office/drawing/2014/main" id="{18A22B72-7B73-0C6C-FCD7-787930733B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03</a:t>
                </a:r>
              </a:p>
            </p:txBody>
          </p:sp>
        </p:grpSp>
        <p:grpSp>
          <p:nvGrpSpPr>
            <p:cNvPr id="27" name="Group 30">
              <a:extLst>
                <a:ext uri="{FF2B5EF4-FFF2-40B4-BE49-F238E27FC236}">
                  <a16:creationId xmlns:a16="http://schemas.microsoft.com/office/drawing/2014/main" id="{7163D7AE-F6F5-7A99-2973-62DA9DD4B87D}"/>
                </a:ext>
              </a:extLst>
            </p:cNvPr>
            <p:cNvGrpSpPr/>
            <p:nvPr/>
          </p:nvGrpSpPr>
          <p:grpSpPr>
            <a:xfrm>
              <a:off x="2253256" y="7222553"/>
              <a:ext cx="1043245" cy="1043245"/>
              <a:chOff x="0" y="0"/>
              <a:chExt cx="812800" cy="812800"/>
            </a:xfrm>
          </p:grpSpPr>
          <p:sp>
            <p:nvSpPr>
              <p:cNvPr id="28" name="Freeform 31">
                <a:extLst>
                  <a:ext uri="{FF2B5EF4-FFF2-40B4-BE49-F238E27FC236}">
                    <a16:creationId xmlns:a16="http://schemas.microsoft.com/office/drawing/2014/main" id="{611A8923-9664-3624-C01D-9F8E317708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9" name="TextBox 32">
                <a:extLst>
                  <a:ext uri="{FF2B5EF4-FFF2-40B4-BE49-F238E27FC236}">
                    <a16:creationId xmlns:a16="http://schemas.microsoft.com/office/drawing/2014/main" id="{C5F751E0-A717-395C-1F2C-FE9AC0B0D117}"/>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04</a:t>
                </a:r>
              </a:p>
            </p:txBody>
          </p:sp>
        </p:grpSp>
        <p:sp>
          <p:nvSpPr>
            <p:cNvPr id="30" name="TextBox 29">
              <a:extLst>
                <a:ext uri="{FF2B5EF4-FFF2-40B4-BE49-F238E27FC236}">
                  <a16:creationId xmlns:a16="http://schemas.microsoft.com/office/drawing/2014/main" id="{17397BFE-B0C4-E13C-D90E-DB8FCB373F15}"/>
                </a:ext>
              </a:extLst>
            </p:cNvPr>
            <p:cNvSpPr txBox="1"/>
            <p:nvPr/>
          </p:nvSpPr>
          <p:spPr>
            <a:xfrm>
              <a:off x="3621988" y="6106885"/>
              <a:ext cx="4820956"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ea typeface="Futura"/>
                  <a:cs typeface="Futura"/>
                  <a:sym typeface="Futura"/>
                </a:rPr>
                <a:t>SOLUTION APPROACH </a:t>
              </a:r>
              <a:endParaRPr lang="en-AS" sz="3200" dirty="0">
                <a:solidFill>
                  <a:schemeClr val="bg1"/>
                </a:solidFill>
              </a:endParaRPr>
            </a:p>
          </p:txBody>
        </p:sp>
        <p:sp>
          <p:nvSpPr>
            <p:cNvPr id="33" name="TextBox 32">
              <a:extLst>
                <a:ext uri="{FF2B5EF4-FFF2-40B4-BE49-F238E27FC236}">
                  <a16:creationId xmlns:a16="http://schemas.microsoft.com/office/drawing/2014/main" id="{937DFCD3-0E09-5EBF-FF7F-DC45E525FFD5}"/>
                </a:ext>
              </a:extLst>
            </p:cNvPr>
            <p:cNvSpPr txBox="1"/>
            <p:nvPr/>
          </p:nvSpPr>
          <p:spPr>
            <a:xfrm>
              <a:off x="3559538" y="7451787"/>
              <a:ext cx="4282811"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ea typeface="Futura"/>
                  <a:cs typeface="Futura"/>
                  <a:sym typeface="Futura"/>
                </a:rPr>
                <a:t>PROJECT PLANNING </a:t>
              </a:r>
              <a:endParaRPr lang="en-AS" sz="3200" dirty="0">
                <a:solidFill>
                  <a:schemeClr val="bg1"/>
                </a:solidFill>
              </a:endParaRPr>
            </a:p>
          </p:txBody>
        </p:sp>
      </p:grpSp>
      <p:sp>
        <p:nvSpPr>
          <p:cNvPr id="34" name="TextBox 33">
            <a:extLst>
              <a:ext uri="{FF2B5EF4-FFF2-40B4-BE49-F238E27FC236}">
                <a16:creationId xmlns:a16="http://schemas.microsoft.com/office/drawing/2014/main" id="{F37E60DA-904D-31C0-84E3-3665BAC5800C}"/>
              </a:ext>
            </a:extLst>
          </p:cNvPr>
          <p:cNvSpPr txBox="1"/>
          <p:nvPr/>
        </p:nvSpPr>
        <p:spPr>
          <a:xfrm>
            <a:off x="10158987" y="3854313"/>
            <a:ext cx="5672251"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DESIGN PHASE</a:t>
            </a:r>
          </a:p>
        </p:txBody>
      </p:sp>
      <p:grpSp>
        <p:nvGrpSpPr>
          <p:cNvPr id="12" name="Group 11">
            <a:extLst>
              <a:ext uri="{FF2B5EF4-FFF2-40B4-BE49-F238E27FC236}">
                <a16:creationId xmlns:a16="http://schemas.microsoft.com/office/drawing/2014/main" id="{8C6D1E72-F4EB-E302-9033-AD34AB043D3A}"/>
              </a:ext>
            </a:extLst>
          </p:cNvPr>
          <p:cNvGrpSpPr/>
          <p:nvPr/>
        </p:nvGrpSpPr>
        <p:grpSpPr>
          <a:xfrm>
            <a:off x="8727008" y="4921839"/>
            <a:ext cx="6769384" cy="2436346"/>
            <a:chOff x="9110705" y="7327589"/>
            <a:chExt cx="6312663" cy="2436346"/>
          </a:xfrm>
        </p:grpSpPr>
        <p:grpSp>
          <p:nvGrpSpPr>
            <p:cNvPr id="46" name="Group 30">
              <a:extLst>
                <a:ext uri="{FF2B5EF4-FFF2-40B4-BE49-F238E27FC236}">
                  <a16:creationId xmlns:a16="http://schemas.microsoft.com/office/drawing/2014/main" id="{F49E20CD-767B-28A2-0473-5D791807B99F}"/>
                </a:ext>
              </a:extLst>
            </p:cNvPr>
            <p:cNvGrpSpPr/>
            <p:nvPr/>
          </p:nvGrpSpPr>
          <p:grpSpPr>
            <a:xfrm>
              <a:off x="9110705" y="7327589"/>
              <a:ext cx="1043245" cy="1043245"/>
              <a:chOff x="0" y="0"/>
              <a:chExt cx="812800" cy="812800"/>
            </a:xfrm>
          </p:grpSpPr>
          <p:sp>
            <p:nvSpPr>
              <p:cNvPr id="54" name="Freeform 31">
                <a:extLst>
                  <a:ext uri="{FF2B5EF4-FFF2-40B4-BE49-F238E27FC236}">
                    <a16:creationId xmlns:a16="http://schemas.microsoft.com/office/drawing/2014/main" id="{E1F8965B-62B6-FFA3-7D1C-CB67B82993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5" name="TextBox 32">
                <a:extLst>
                  <a:ext uri="{FF2B5EF4-FFF2-40B4-BE49-F238E27FC236}">
                    <a16:creationId xmlns:a16="http://schemas.microsoft.com/office/drawing/2014/main" id="{6A656DAD-0016-29D7-E64A-A22139DA63EE}"/>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a:t>
                </a:r>
                <a:r>
                  <a:rPr lang="ar-EG" sz="3000" b="1" spc="300" dirty="0">
                    <a:latin typeface="Futura Bold"/>
                    <a:ea typeface="Futura Bold"/>
                    <a:cs typeface="Futura Bold"/>
                    <a:sym typeface="Futura Bold"/>
                  </a:rPr>
                  <a:t>8</a:t>
                </a:r>
                <a:endParaRPr lang="en-US" sz="3000" b="1" spc="300" dirty="0">
                  <a:latin typeface="Futura Bold"/>
                  <a:ea typeface="Futura Bold"/>
                  <a:cs typeface="Futura Bold"/>
                  <a:sym typeface="Futura Bold"/>
                </a:endParaRPr>
              </a:p>
            </p:txBody>
          </p:sp>
        </p:grpSp>
        <p:sp>
          <p:nvSpPr>
            <p:cNvPr id="5" name="TextBox 4">
              <a:extLst>
                <a:ext uri="{FF2B5EF4-FFF2-40B4-BE49-F238E27FC236}">
                  <a16:creationId xmlns:a16="http://schemas.microsoft.com/office/drawing/2014/main" id="{E16532F2-6CDD-E2F0-31BE-DA1B150AC5EC}"/>
                </a:ext>
              </a:extLst>
            </p:cNvPr>
            <p:cNvSpPr txBox="1"/>
            <p:nvPr/>
          </p:nvSpPr>
          <p:spPr>
            <a:xfrm>
              <a:off x="10401956" y="9179160"/>
              <a:ext cx="5021412" cy="584775"/>
            </a:xfrm>
            <a:prstGeom prst="rect">
              <a:avLst/>
            </a:prstGeom>
            <a:noFill/>
          </p:spPr>
          <p:txBody>
            <a:bodyPr wrap="square" rtlCol="0">
              <a:spAutoFit/>
            </a:bodyPr>
            <a:lstStyle/>
            <a:p>
              <a:endParaRPr lang="en-AS" sz="3200" b="1" dirty="0">
                <a:solidFill>
                  <a:srgbClr val="716B65"/>
                </a:solidFill>
                <a:highlight>
                  <a:srgbClr val="DFD3CA"/>
                </a:highlight>
                <a:latin typeface="Franklin Gothic Heavy" panose="020B0903020102020204" pitchFamily="34" charset="0"/>
              </a:endParaRPr>
            </a:p>
          </p:txBody>
        </p:sp>
      </p:grpSp>
      <p:sp>
        <p:nvSpPr>
          <p:cNvPr id="37" name="TextBox 36">
            <a:extLst>
              <a:ext uri="{FF2B5EF4-FFF2-40B4-BE49-F238E27FC236}">
                <a16:creationId xmlns:a16="http://schemas.microsoft.com/office/drawing/2014/main" id="{559D7155-3A63-B4F2-38DB-5650A6E67BC6}"/>
              </a:ext>
            </a:extLst>
          </p:cNvPr>
          <p:cNvSpPr txBox="1"/>
          <p:nvPr/>
        </p:nvSpPr>
        <p:spPr>
          <a:xfrm>
            <a:off x="10158987" y="5033661"/>
            <a:ext cx="6457172"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cs typeface="Futura"/>
                <a:sym typeface="Futura"/>
              </a:rPr>
              <a:t>IMPLEMENTATION PHASE</a:t>
            </a:r>
            <a:endParaRPr lang="en-AS" sz="1800" dirty="0">
              <a:solidFill>
                <a:schemeClr val="bg1"/>
              </a:solidFill>
            </a:endParaRPr>
          </a:p>
        </p:txBody>
      </p:sp>
      <p:sp>
        <p:nvSpPr>
          <p:cNvPr id="56" name="Freeform 31">
            <a:extLst>
              <a:ext uri="{FF2B5EF4-FFF2-40B4-BE49-F238E27FC236}">
                <a16:creationId xmlns:a16="http://schemas.microsoft.com/office/drawing/2014/main" id="{234BFAFC-7951-4950-892B-D2D33FFDAA02}"/>
              </a:ext>
            </a:extLst>
          </p:cNvPr>
          <p:cNvSpPr/>
          <p:nvPr/>
        </p:nvSpPr>
        <p:spPr>
          <a:xfrm>
            <a:off x="8837839" y="6017376"/>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8" name="TextBox 32">
            <a:extLst>
              <a:ext uri="{FF2B5EF4-FFF2-40B4-BE49-F238E27FC236}">
                <a16:creationId xmlns:a16="http://schemas.microsoft.com/office/drawing/2014/main" id="{A4D315E1-8453-48B8-A63A-2C70CE292FD2}"/>
              </a:ext>
            </a:extLst>
          </p:cNvPr>
          <p:cNvSpPr txBox="1"/>
          <p:nvPr/>
        </p:nvSpPr>
        <p:spPr>
          <a:xfrm>
            <a:off x="8935643" y="5956248"/>
            <a:ext cx="710381"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09</a:t>
            </a:r>
          </a:p>
        </p:txBody>
      </p:sp>
      <p:sp>
        <p:nvSpPr>
          <p:cNvPr id="59" name="TextBox 58">
            <a:extLst>
              <a:ext uri="{FF2B5EF4-FFF2-40B4-BE49-F238E27FC236}">
                <a16:creationId xmlns:a16="http://schemas.microsoft.com/office/drawing/2014/main" id="{8F6FCA30-3CE9-43C6-B165-28A8613ED766}"/>
              </a:ext>
            </a:extLst>
          </p:cNvPr>
          <p:cNvSpPr txBox="1"/>
          <p:nvPr/>
        </p:nvSpPr>
        <p:spPr>
          <a:xfrm>
            <a:off x="10305677" y="6231149"/>
            <a:ext cx="5672251"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Testing</a:t>
            </a:r>
          </a:p>
        </p:txBody>
      </p:sp>
      <p:grpSp>
        <p:nvGrpSpPr>
          <p:cNvPr id="70" name="Group 69">
            <a:extLst>
              <a:ext uri="{FF2B5EF4-FFF2-40B4-BE49-F238E27FC236}">
                <a16:creationId xmlns:a16="http://schemas.microsoft.com/office/drawing/2014/main" id="{CC756FE3-936A-476C-8094-82206B04C2EF}"/>
              </a:ext>
            </a:extLst>
          </p:cNvPr>
          <p:cNvGrpSpPr/>
          <p:nvPr/>
        </p:nvGrpSpPr>
        <p:grpSpPr>
          <a:xfrm>
            <a:off x="8909977" y="7198192"/>
            <a:ext cx="7239000" cy="1043245"/>
            <a:chOff x="9144000" y="4581087"/>
            <a:chExt cx="7239000" cy="1043245"/>
          </a:xfrm>
        </p:grpSpPr>
        <p:sp>
          <p:nvSpPr>
            <p:cNvPr id="71" name="TextBox 70">
              <a:extLst>
                <a:ext uri="{FF2B5EF4-FFF2-40B4-BE49-F238E27FC236}">
                  <a16:creationId xmlns:a16="http://schemas.microsoft.com/office/drawing/2014/main" id="{0D4E88A5-6ABC-48A7-9184-4CDF2F1E6E52}"/>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Conclusion &amp;Future Work</a:t>
              </a:r>
            </a:p>
          </p:txBody>
        </p:sp>
        <p:grpSp>
          <p:nvGrpSpPr>
            <p:cNvPr id="72" name="Group 30">
              <a:extLst>
                <a:ext uri="{FF2B5EF4-FFF2-40B4-BE49-F238E27FC236}">
                  <a16:creationId xmlns:a16="http://schemas.microsoft.com/office/drawing/2014/main" id="{8FF20B75-5E74-4C6A-B601-EADAD093DAE5}"/>
                </a:ext>
              </a:extLst>
            </p:cNvPr>
            <p:cNvGrpSpPr/>
            <p:nvPr/>
          </p:nvGrpSpPr>
          <p:grpSpPr>
            <a:xfrm>
              <a:off x="9144000" y="4581087"/>
              <a:ext cx="1043245" cy="1043245"/>
              <a:chOff x="0" y="0"/>
              <a:chExt cx="812800" cy="812800"/>
            </a:xfrm>
          </p:grpSpPr>
          <p:sp>
            <p:nvSpPr>
              <p:cNvPr id="73" name="Freeform 31">
                <a:extLst>
                  <a:ext uri="{FF2B5EF4-FFF2-40B4-BE49-F238E27FC236}">
                    <a16:creationId xmlns:a16="http://schemas.microsoft.com/office/drawing/2014/main" id="{EE14C376-CDBB-419E-A321-8FF2C535FB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74" name="TextBox 32">
                <a:extLst>
                  <a:ext uri="{FF2B5EF4-FFF2-40B4-BE49-F238E27FC236}">
                    <a16:creationId xmlns:a16="http://schemas.microsoft.com/office/drawing/2014/main" id="{0A55204C-0C00-40C7-9811-282DF76C7E43}"/>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10 </a:t>
                </a:r>
              </a:p>
            </p:txBody>
          </p:sp>
        </p:grpSp>
      </p:grpSp>
    </p:spTree>
    <p:extLst>
      <p:ext uri="{BB962C8B-B14F-4D97-AF65-F5344CB8AC3E}">
        <p14:creationId xmlns:p14="http://schemas.microsoft.com/office/powerpoint/2010/main" val="11600013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ppt_x"/>
                                          </p:val>
                                        </p:tav>
                                        <p:tav tm="100000">
                                          <p:val>
                                            <p:strVal val="#ppt_x"/>
                                          </p:val>
                                        </p:tav>
                                      </p:tavLst>
                                    </p:anim>
                                    <p:anim calcmode="lin" valueType="num">
                                      <p:cBhvr additive="base">
                                        <p:cTn id="32" dur="500" fill="hold"/>
                                        <p:tgtEl>
                                          <p:spTgt spid="5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ppt_x"/>
                                          </p:val>
                                        </p:tav>
                                        <p:tav tm="100000">
                                          <p:val>
                                            <p:strVal val="#ppt_x"/>
                                          </p:val>
                                        </p:tav>
                                      </p:tavLst>
                                    </p:anim>
                                    <p:anim calcmode="lin" valueType="num">
                                      <p:cBhvr additive="base">
                                        <p:cTn id="36" dur="500" fill="hold"/>
                                        <p:tgtEl>
                                          <p:spTgt spid="5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nodePh="1">
                                  <p:stCondLst>
                                    <p:cond delay="0"/>
                                  </p:stCondLst>
                                  <p:endCondLst>
                                    <p:cond evt="begin" delay="0">
                                      <p:tn val="37"/>
                                    </p:cond>
                                  </p:end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additive="base">
                                        <p:cTn id="71" dur="500" fill="hold"/>
                                        <p:tgtEl>
                                          <p:spTgt spid="56"/>
                                        </p:tgtEl>
                                        <p:attrNameLst>
                                          <p:attrName>ppt_x</p:attrName>
                                        </p:attrNameLst>
                                      </p:cBhvr>
                                      <p:tavLst>
                                        <p:tav tm="0">
                                          <p:val>
                                            <p:strVal val="#ppt_x"/>
                                          </p:val>
                                        </p:tav>
                                        <p:tav tm="100000">
                                          <p:val>
                                            <p:strVal val="#ppt_x"/>
                                          </p:val>
                                        </p:tav>
                                      </p:tavLst>
                                    </p:anim>
                                    <p:anim calcmode="lin" valueType="num">
                                      <p:cBhvr additive="base">
                                        <p:cTn id="72" dur="500" fill="hold"/>
                                        <p:tgtEl>
                                          <p:spTgt spid="5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 calcmode="lin" valueType="num">
                                      <p:cBhvr additive="base">
                                        <p:cTn id="75" dur="500" fill="hold"/>
                                        <p:tgtEl>
                                          <p:spTgt spid="58"/>
                                        </p:tgtEl>
                                        <p:attrNameLst>
                                          <p:attrName>ppt_x</p:attrName>
                                        </p:attrNameLst>
                                      </p:cBhvr>
                                      <p:tavLst>
                                        <p:tav tm="0">
                                          <p:val>
                                            <p:strVal val="#ppt_x"/>
                                          </p:val>
                                        </p:tav>
                                        <p:tav tm="100000">
                                          <p:val>
                                            <p:strVal val="#ppt_x"/>
                                          </p:val>
                                        </p:tav>
                                      </p:tavLst>
                                    </p:anim>
                                    <p:anim calcmode="lin" valueType="num">
                                      <p:cBhvr additive="base">
                                        <p:cTn id="76" dur="500" fill="hold"/>
                                        <p:tgtEl>
                                          <p:spTgt spid="5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500" fill="hold"/>
                                        <p:tgtEl>
                                          <p:spTgt spid="70"/>
                                        </p:tgtEl>
                                        <p:attrNameLst>
                                          <p:attrName>ppt_x</p:attrName>
                                        </p:attrNameLst>
                                      </p:cBhvr>
                                      <p:tavLst>
                                        <p:tav tm="0">
                                          <p:val>
                                            <p:strVal val="#ppt_x"/>
                                          </p:val>
                                        </p:tav>
                                        <p:tav tm="100000">
                                          <p:val>
                                            <p:strVal val="#ppt_x"/>
                                          </p:val>
                                        </p:tav>
                                      </p:tavLst>
                                    </p:anim>
                                    <p:anim calcmode="lin" valueType="num">
                                      <p:cBhvr additive="base">
                                        <p:cTn id="8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P spid="50" grpId="0" animBg="1"/>
      <p:bldP spid="17" grpId="0"/>
      <p:bldP spid="24" grpId="0" animBg="1"/>
      <p:bldP spid="25" grpId="0"/>
      <p:bldP spid="34" grpId="0"/>
      <p:bldP spid="37" grpId="0"/>
      <p:bldP spid="56" grpId="0" animBg="1"/>
      <p:bldP spid="58" grpId="0"/>
      <p:bldP spid="5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A88C-131A-DD94-8D26-77CBCC9E061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2B6496A-C58B-B320-9D8C-00E10B163153}"/>
              </a:ext>
            </a:extLst>
          </p:cNvPr>
          <p:cNvSpPr txBox="1"/>
          <p:nvPr/>
        </p:nvSpPr>
        <p:spPr>
          <a:xfrm>
            <a:off x="381000" y="4560404"/>
            <a:ext cx="9144000" cy="1015663"/>
          </a:xfrm>
          <a:prstGeom prst="rect">
            <a:avLst/>
          </a:prstGeom>
          <a:noFill/>
        </p:spPr>
        <p:txBody>
          <a:bodyPr wrap="square" rtlCol="0">
            <a:spAutoFit/>
          </a:bodyPr>
          <a:lstStyle/>
          <a:p>
            <a:pPr>
              <a:defRPr/>
            </a:pPr>
            <a:r>
              <a:rPr lang="en-US" sz="6000" b="1" dirty="0">
                <a:solidFill>
                  <a:schemeClr val="bg1"/>
                </a:solidFill>
                <a:latin typeface="Calibri"/>
              </a:rPr>
              <a:t>Activity Diagram</a:t>
            </a:r>
            <a:r>
              <a:rPr kumimoji="0" lang="en-US" sz="6000" b="1" i="0" u="none" strike="noStrike" kern="1200" cap="none" spc="0" normalizeH="0" baseline="0" noProof="0" dirty="0">
                <a:ln>
                  <a:noFill/>
                </a:ln>
                <a:solidFill>
                  <a:schemeClr val="bg1"/>
                </a:solidFill>
                <a:effectLst/>
                <a:uLnTx/>
                <a:uFillTx/>
                <a:latin typeface="Calibri"/>
                <a:ea typeface="+mn-ea"/>
                <a:cs typeface="+mn-cs"/>
              </a:rPr>
              <a:t>(Clerk)</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AA537257-1309-4A5F-BF56-2414A81383A9}"/>
              </a:ext>
            </a:extLst>
          </p:cNvPr>
          <p:cNvPicPr>
            <a:picLocks noChangeAspect="1"/>
          </p:cNvPicPr>
          <p:nvPr/>
        </p:nvPicPr>
        <p:blipFill rotWithShape="1">
          <a:blip r:embed="rId3">
            <a:extLst>
              <a:ext uri="{28A0092B-C50C-407E-A947-70E740481C1C}">
                <a14:useLocalDpi xmlns:a14="http://schemas.microsoft.com/office/drawing/2010/main" val="0"/>
              </a:ext>
            </a:extLst>
          </a:blip>
          <a:srcRect t="57620"/>
          <a:stretch/>
        </p:blipFill>
        <p:spPr>
          <a:xfrm>
            <a:off x="8534400" y="0"/>
            <a:ext cx="9645875" cy="10287000"/>
          </a:xfrm>
          <a:prstGeom prst="rect">
            <a:avLst/>
          </a:prstGeom>
        </p:spPr>
      </p:pic>
    </p:spTree>
    <p:extLst>
      <p:ext uri="{BB962C8B-B14F-4D97-AF65-F5344CB8AC3E}">
        <p14:creationId xmlns:p14="http://schemas.microsoft.com/office/powerpoint/2010/main" val="12181967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677763-BB56-CC44-A717-D4084AC7144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C30CE0F-6F6C-41F6-BD00-3F2561DD1E43}"/>
              </a:ext>
            </a:extLst>
          </p:cNvPr>
          <p:cNvSpPr txBox="1"/>
          <p:nvPr/>
        </p:nvSpPr>
        <p:spPr>
          <a:xfrm>
            <a:off x="6629400" y="4381500"/>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Class Diagram</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Tree>
    <p:extLst>
      <p:ext uri="{BB962C8B-B14F-4D97-AF65-F5344CB8AC3E}">
        <p14:creationId xmlns:p14="http://schemas.microsoft.com/office/powerpoint/2010/main" val="6869732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C05A5BB-1198-2ECD-499A-93082EEC9F9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88E4086-57E5-DEAB-508B-90E5DF68A740}"/>
              </a:ext>
            </a:extLst>
          </p:cNvPr>
          <p:cNvSpPr txBox="1"/>
          <p:nvPr/>
        </p:nvSpPr>
        <p:spPr>
          <a:xfrm>
            <a:off x="4572000" y="266700"/>
            <a:ext cx="9144000" cy="1015663"/>
          </a:xfrm>
          <a:prstGeom prst="rect">
            <a:avLst/>
          </a:prstGeom>
          <a:noFill/>
        </p:spPr>
        <p:txBody>
          <a:bodyPr wrap="square" rtlCol="0">
            <a:spAutoFit/>
          </a:bodyPr>
          <a:lstStyle/>
          <a:p>
            <a:pPr>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lang="en-US" sz="6000" b="1" dirty="0">
                <a:solidFill>
                  <a:schemeClr val="bg1"/>
                </a:solidFill>
                <a:latin typeface="Arial" panose="020B0604020202020204" pitchFamily="34" charset="0"/>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8" name="TextBox 7">
            <a:extLst>
              <a:ext uri="{FF2B5EF4-FFF2-40B4-BE49-F238E27FC236}">
                <a16:creationId xmlns:a16="http://schemas.microsoft.com/office/drawing/2014/main" id="{A80E091A-9BC0-4A6F-A0DE-33E8B2F54997}"/>
              </a:ext>
            </a:extLst>
          </p:cNvPr>
          <p:cNvSpPr txBox="1"/>
          <p:nvPr/>
        </p:nvSpPr>
        <p:spPr>
          <a:xfrm>
            <a:off x="76200" y="1703433"/>
            <a:ext cx="88392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strike="noStrike" kern="1200" cap="none" spc="0" normalizeH="0" baseline="0" noProof="0" dirty="0">
                <a:ln>
                  <a:noFill/>
                </a:ln>
                <a:solidFill>
                  <a:schemeClr val="bg1"/>
                </a:solidFill>
                <a:effectLst/>
                <a:uLnTx/>
                <a:uFillTx/>
                <a:latin typeface="Calibri"/>
                <a:ea typeface="+mn-ea"/>
                <a:cs typeface="+mn-cs"/>
              </a:rPr>
              <a:t>Sign-up</a:t>
            </a:r>
            <a:endParaRPr kumimoji="0" lang="en-AS" sz="4400" b="1" i="0" strike="noStrike" kern="1200" cap="none" spc="0" normalizeH="0" baseline="0" noProof="0" dirty="0">
              <a:ln>
                <a:noFill/>
              </a:ln>
              <a:solidFill>
                <a:schemeClr val="bg1"/>
              </a:solidFill>
              <a:effectLst/>
              <a:uLnTx/>
              <a:uFillTx/>
              <a:latin typeface="Calibri"/>
              <a:ea typeface="+mn-ea"/>
              <a:cs typeface="+mn-cs"/>
            </a:endParaRPr>
          </a:p>
        </p:txBody>
      </p:sp>
      <p:sp>
        <p:nvSpPr>
          <p:cNvPr id="4" name="TextBox 3">
            <a:extLst>
              <a:ext uri="{FF2B5EF4-FFF2-40B4-BE49-F238E27FC236}">
                <a16:creationId xmlns:a16="http://schemas.microsoft.com/office/drawing/2014/main" id="{BE2DF56C-0950-D5A5-4C18-4B0CA4163297}"/>
              </a:ext>
            </a:extLst>
          </p:cNvPr>
          <p:cNvSpPr txBox="1"/>
          <p:nvPr/>
        </p:nvSpPr>
        <p:spPr>
          <a:xfrm>
            <a:off x="533400" y="2888974"/>
            <a:ext cx="17221200" cy="5078313"/>
          </a:xfrm>
          <a:prstGeom prst="rect">
            <a:avLst/>
          </a:prstGeom>
          <a:noFill/>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customer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opens the application and navigates to the sign-up form.</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customer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enters the required sign-up details (e.g., name, email, password).</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validates the entered data format locally.</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sends the sign-up request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system.</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system processes the request and forwards the user details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User Database </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for saving.</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User Database </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saves the new user details and confirms successful storage.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system notifies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about the result of the operation.</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interface </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displays a success message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customer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p:txBody>
      </p:sp>
    </p:spTree>
    <p:extLst>
      <p:ext uri="{BB962C8B-B14F-4D97-AF65-F5344CB8AC3E}">
        <p14:creationId xmlns:p14="http://schemas.microsoft.com/office/powerpoint/2010/main" val="29940357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5A5BB-1198-2ECD-499A-93082EEC9F9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88E4086-57E5-DEAB-508B-90E5DF68A740}"/>
              </a:ext>
            </a:extLst>
          </p:cNvPr>
          <p:cNvSpPr txBox="1"/>
          <p:nvPr/>
        </p:nvSpPr>
        <p:spPr>
          <a:xfrm>
            <a:off x="4572000" y="266700"/>
            <a:ext cx="9144000" cy="1015663"/>
          </a:xfrm>
          <a:prstGeom prst="rect">
            <a:avLst/>
          </a:prstGeom>
          <a:noFill/>
        </p:spPr>
        <p:txBody>
          <a:bodyPr wrap="square" rtlCol="0">
            <a:spAutoFit/>
          </a:bodyPr>
          <a:lstStyle/>
          <a:p>
            <a:pPr>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lang="en-US" sz="6000" b="1" dirty="0">
                <a:solidFill>
                  <a:schemeClr val="bg1"/>
                </a:solidFill>
                <a:latin typeface="Arial" panose="020B0604020202020204" pitchFamily="34" charset="0"/>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pic>
        <p:nvPicPr>
          <p:cNvPr id="3" name="Picture 2" descr="A diagram of a flowchart&#10;&#10;Description automatically generated">
            <a:extLst>
              <a:ext uri="{FF2B5EF4-FFF2-40B4-BE49-F238E27FC236}">
                <a16:creationId xmlns:a16="http://schemas.microsoft.com/office/drawing/2014/main" id="{C9C6B159-010D-824E-9F8A-C9E83A1456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783080"/>
            <a:ext cx="17983200" cy="8389620"/>
          </a:xfrm>
          <a:prstGeom prst="rect">
            <a:avLst/>
          </a:prstGeom>
        </p:spPr>
      </p:pic>
      <p:sp>
        <p:nvSpPr>
          <p:cNvPr id="8" name="TextBox 7">
            <a:extLst>
              <a:ext uri="{FF2B5EF4-FFF2-40B4-BE49-F238E27FC236}">
                <a16:creationId xmlns:a16="http://schemas.microsoft.com/office/drawing/2014/main" id="{A80E091A-9BC0-4A6F-A0DE-33E8B2F54997}"/>
              </a:ext>
            </a:extLst>
          </p:cNvPr>
          <p:cNvSpPr txBox="1"/>
          <p:nvPr/>
        </p:nvSpPr>
        <p:spPr>
          <a:xfrm>
            <a:off x="321365" y="988791"/>
            <a:ext cx="8839200" cy="769441"/>
          </a:xfrm>
          <a:prstGeom prst="rect">
            <a:avLst/>
          </a:prstGeom>
          <a:noFill/>
        </p:spPr>
        <p:txBody>
          <a:bodyPr wrap="square" rtlCol="0">
            <a:spAutoFit/>
          </a:bodyPr>
          <a:lstStyle/>
          <a:p>
            <a:r>
              <a:rPr lang="en-US" sz="4400" b="1" dirty="0">
                <a:solidFill>
                  <a:schemeClr val="bg1"/>
                </a:solidFill>
              </a:rPr>
              <a:t>Sign-up</a:t>
            </a:r>
            <a:endParaRPr lang="en-AS" sz="4400" b="1" dirty="0">
              <a:solidFill>
                <a:schemeClr val="bg1"/>
              </a:solidFill>
            </a:endParaRPr>
          </a:p>
        </p:txBody>
      </p:sp>
    </p:spTree>
    <p:extLst>
      <p:ext uri="{BB962C8B-B14F-4D97-AF65-F5344CB8AC3E}">
        <p14:creationId xmlns:p14="http://schemas.microsoft.com/office/powerpoint/2010/main" val="30672603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F7B1D67-E723-341D-BF59-8E2E1AE2F19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E8B87E2-244F-E65C-9B8F-9AB26E52737B}"/>
              </a:ext>
            </a:extLst>
          </p:cNvPr>
          <p:cNvSpPr txBox="1"/>
          <p:nvPr/>
        </p:nvSpPr>
        <p:spPr>
          <a:xfrm>
            <a:off x="4800600" y="266700"/>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kumimoji="0" lang="en-US" sz="60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6" name="TextBox 5">
            <a:extLst>
              <a:ext uri="{FF2B5EF4-FFF2-40B4-BE49-F238E27FC236}">
                <a16:creationId xmlns:a16="http://schemas.microsoft.com/office/drawing/2014/main" id="{AD6D803A-0EDA-4061-AA02-EFDCF9961359}"/>
              </a:ext>
            </a:extLst>
          </p:cNvPr>
          <p:cNvSpPr txBox="1"/>
          <p:nvPr/>
        </p:nvSpPr>
        <p:spPr>
          <a:xfrm>
            <a:off x="304800" y="1083177"/>
            <a:ext cx="88392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strike="noStrike" kern="1200" cap="none" spc="0" normalizeH="0" baseline="0" noProof="0" dirty="0">
                <a:ln>
                  <a:noFill/>
                </a:ln>
                <a:solidFill>
                  <a:schemeClr val="bg1"/>
                </a:solidFill>
                <a:effectLst/>
                <a:uLnTx/>
                <a:uFillTx/>
                <a:latin typeface="Calibri"/>
                <a:ea typeface="+mn-ea"/>
                <a:cs typeface="+mn-cs"/>
              </a:rPr>
              <a:t>Login</a:t>
            </a:r>
            <a:endParaRPr kumimoji="0" lang="en-AS" sz="4400" b="1" i="0" strike="noStrike" kern="1200" cap="none" spc="0" normalizeH="0" baseline="0" noProof="0" dirty="0">
              <a:ln>
                <a:noFill/>
              </a:ln>
              <a:solidFill>
                <a:schemeClr val="bg1"/>
              </a:solidFill>
              <a:effectLst/>
              <a:uLnTx/>
              <a:uFillTx/>
              <a:latin typeface="Calibri"/>
              <a:ea typeface="+mn-ea"/>
              <a:cs typeface="+mn-cs"/>
            </a:endParaRPr>
          </a:p>
        </p:txBody>
      </p:sp>
      <p:sp>
        <p:nvSpPr>
          <p:cNvPr id="3" name="TextBox 2">
            <a:extLst>
              <a:ext uri="{FF2B5EF4-FFF2-40B4-BE49-F238E27FC236}">
                <a16:creationId xmlns:a16="http://schemas.microsoft.com/office/drawing/2014/main" id="{F52D5CC8-D0F6-C9B8-061A-97FA8E5A0CD1}"/>
              </a:ext>
            </a:extLst>
          </p:cNvPr>
          <p:cNvSpPr txBox="1"/>
          <p:nvPr/>
        </p:nvSpPr>
        <p:spPr>
          <a:xfrm>
            <a:off x="0" y="1852618"/>
            <a:ext cx="18288000" cy="6740307"/>
          </a:xfrm>
          <a:prstGeom prst="rect">
            <a:avLst/>
          </a:prstGeom>
          <a:noFill/>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customer</a:t>
            </a: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 inputs their username and password in the </a:t>
            </a:r>
            <a:r>
              <a:rPr kumimoji="0" lang="en-US" sz="3600" b="1"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 verifies the format of the input data locally (e.g., non-empty fields, valid characters).</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If the username or password format is invalid (e.g., missing or incorrect), the </a:t>
            </a:r>
            <a:r>
              <a:rPr kumimoji="0" lang="en-US" sz="3600" b="1"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 displays an "Invalid Input" error message to the </a:t>
            </a:r>
            <a:r>
              <a:rPr kumimoji="0" lang="en-US" sz="3600" b="1"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customer</a:t>
            </a: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customer</a:t>
            </a: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 corrects their input and resubmits the login request</a:t>
            </a:r>
            <a:r>
              <a:rPr kumimoji="0" lang="en-US" sz="3600" b="0" i="0" u="none" strike="noStrike" kern="1200" cap="none" spc="0" normalizeH="0" baseline="0" noProof="0" dirty="0">
                <a:ln>
                  <a:noFill/>
                </a:ln>
                <a:solidFill>
                  <a:srgbClr val="EFF4F7"/>
                </a:solidFill>
                <a:effectLst/>
                <a:uLnTx/>
                <a:uFillTx/>
                <a:latin typeface="Times New Roman" panose="02020603050405020304" pitchFamily="18" charset="0"/>
                <a:ea typeface="Times New Roman" panose="02020603050405020304" pitchFamily="18" charset="0"/>
                <a:cs typeface="Arial" panose="020B0604020202020204" pitchFamily="34" charset="0"/>
              </a:rPr>
              <a:t>.</a:t>
            </a:r>
            <a:endPar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If the input is valid, the </a:t>
            </a:r>
            <a:r>
              <a:rPr kumimoji="0" lang="en-US" sz="3600" b="1"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 sends a login request to the </a:t>
            </a:r>
            <a:r>
              <a:rPr kumimoji="0" lang="en-US" sz="3600" b="1"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 system.</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 system forwards the credentials to the </a:t>
            </a:r>
            <a:r>
              <a:rPr kumimoji="0" lang="en-US" sz="3600" b="1"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User Database </a:t>
            </a: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for verification.</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User Database </a:t>
            </a: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verifies the username and password.</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The verification result (success or failure) is sent back to the </a:t>
            </a:r>
            <a:r>
              <a:rPr kumimoji="0" lang="en-US" sz="3600" b="1"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 system.</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 system forwards the result to the </a:t>
            </a:r>
            <a:r>
              <a:rPr kumimoji="0" lang="en-US" sz="3600" b="1"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 displays a success message and logs the </a:t>
            </a:r>
            <a:r>
              <a:rPr kumimoji="0" lang="en-US" sz="3600" b="1"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customer</a:t>
            </a:r>
            <a:r>
              <a:rPr kumimoji="0" lang="en-US" sz="3600" b="0" i="0" u="none" strike="noStrike" kern="1200" cap="none" spc="0" normalizeH="0" baseline="0" noProof="0" dirty="0">
                <a:ln>
                  <a:noFill/>
                </a:ln>
                <a:solidFill>
                  <a:srgbClr val="EFF4F7"/>
                </a:solidFill>
                <a:effectLst/>
                <a:uLnTx/>
                <a:uFillTx/>
                <a:latin typeface="Calibri" panose="020F0502020204030204" pitchFamily="34" charset="0"/>
                <a:ea typeface="DengXian" panose="02010600030101010101" pitchFamily="2" charset="-122"/>
                <a:cs typeface="Arial" panose="020B0604020202020204" pitchFamily="34" charset="0"/>
              </a:rPr>
              <a:t> into the system.</a:t>
            </a:r>
          </a:p>
        </p:txBody>
      </p:sp>
    </p:spTree>
    <p:extLst>
      <p:ext uri="{BB962C8B-B14F-4D97-AF65-F5344CB8AC3E}">
        <p14:creationId xmlns:p14="http://schemas.microsoft.com/office/powerpoint/2010/main" val="19812561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B1D67-E723-341D-BF59-8E2E1AE2F19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E8B87E2-244F-E65C-9B8F-9AB26E52737B}"/>
              </a:ext>
            </a:extLst>
          </p:cNvPr>
          <p:cNvSpPr txBox="1"/>
          <p:nvPr/>
        </p:nvSpPr>
        <p:spPr>
          <a:xfrm>
            <a:off x="4800600" y="266700"/>
            <a:ext cx="9144000" cy="1015663"/>
          </a:xfrm>
          <a:prstGeom prst="rect">
            <a:avLst/>
          </a:prstGeom>
          <a:noFill/>
        </p:spPr>
        <p:txBody>
          <a:bodyPr wrap="square" rtlCol="0">
            <a:spAutoFit/>
          </a:bodyPr>
          <a:lstStyle/>
          <a:p>
            <a:pPr>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lang="en-US" sz="6000" b="1" dirty="0">
                <a:solidFill>
                  <a:schemeClr val="bg1"/>
                </a:solidFill>
                <a:latin typeface="Arial" panose="020B0604020202020204" pitchFamily="34" charset="0"/>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A82C89EB-BD7A-42E1-8AB3-FFFE310E3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620298"/>
            <a:ext cx="17983200" cy="8552402"/>
          </a:xfrm>
          <a:prstGeom prst="rect">
            <a:avLst/>
          </a:prstGeom>
        </p:spPr>
      </p:pic>
      <p:sp>
        <p:nvSpPr>
          <p:cNvPr id="6" name="TextBox 5">
            <a:extLst>
              <a:ext uri="{FF2B5EF4-FFF2-40B4-BE49-F238E27FC236}">
                <a16:creationId xmlns:a16="http://schemas.microsoft.com/office/drawing/2014/main" id="{AD6D803A-0EDA-4061-AA02-EFDCF9961359}"/>
              </a:ext>
            </a:extLst>
          </p:cNvPr>
          <p:cNvSpPr txBox="1"/>
          <p:nvPr/>
        </p:nvSpPr>
        <p:spPr>
          <a:xfrm>
            <a:off x="304800" y="774531"/>
            <a:ext cx="8839200" cy="769441"/>
          </a:xfrm>
          <a:prstGeom prst="rect">
            <a:avLst/>
          </a:prstGeom>
          <a:noFill/>
        </p:spPr>
        <p:txBody>
          <a:bodyPr wrap="square" rtlCol="0">
            <a:spAutoFit/>
          </a:bodyPr>
          <a:lstStyle/>
          <a:p>
            <a:r>
              <a:rPr lang="en-US" sz="4400" b="1" dirty="0">
                <a:solidFill>
                  <a:schemeClr val="bg1"/>
                </a:solidFill>
              </a:rPr>
              <a:t>Login</a:t>
            </a:r>
            <a:endParaRPr lang="en-AS" sz="4400" b="1" dirty="0">
              <a:solidFill>
                <a:schemeClr val="bg1"/>
              </a:solidFill>
            </a:endParaRPr>
          </a:p>
        </p:txBody>
      </p:sp>
    </p:spTree>
    <p:extLst>
      <p:ext uri="{BB962C8B-B14F-4D97-AF65-F5344CB8AC3E}">
        <p14:creationId xmlns:p14="http://schemas.microsoft.com/office/powerpoint/2010/main" val="41699663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681B7B5-DC5E-5AA2-837F-93646720771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0D07D14-5B55-6B48-E262-6107DD0757B8}"/>
              </a:ext>
            </a:extLst>
          </p:cNvPr>
          <p:cNvSpPr txBox="1"/>
          <p:nvPr/>
        </p:nvSpPr>
        <p:spPr>
          <a:xfrm>
            <a:off x="4724400" y="266700"/>
            <a:ext cx="914400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kumimoji="0" lang="en-US" sz="60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(Cont.)</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2" name="TextBox 1">
            <a:extLst>
              <a:ext uri="{FF2B5EF4-FFF2-40B4-BE49-F238E27FC236}">
                <a16:creationId xmlns:a16="http://schemas.microsoft.com/office/drawing/2014/main" id="{2BB0B447-67F0-47D4-9D26-57DF82253644}"/>
              </a:ext>
            </a:extLst>
          </p:cNvPr>
          <p:cNvSpPr txBox="1"/>
          <p:nvPr/>
        </p:nvSpPr>
        <p:spPr>
          <a:xfrm>
            <a:off x="228600" y="1515333"/>
            <a:ext cx="60198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strike="noStrike" kern="1200" cap="none" spc="0" normalizeH="0" baseline="0" noProof="0" dirty="0">
                <a:ln>
                  <a:noFill/>
                </a:ln>
                <a:solidFill>
                  <a:schemeClr val="bg1"/>
                </a:solidFill>
                <a:effectLst/>
                <a:uLnTx/>
                <a:uFillTx/>
                <a:latin typeface="Calibri"/>
                <a:ea typeface="+mn-ea"/>
                <a:cs typeface="+mn-cs"/>
              </a:rPr>
              <a:t>Edit profile</a:t>
            </a:r>
            <a:endParaRPr kumimoji="0" lang="en-AS" sz="4400" b="1" i="0" strike="noStrike" kern="1200" cap="none" spc="0" normalizeH="0" baseline="0" noProof="0" dirty="0">
              <a:ln>
                <a:noFill/>
              </a:ln>
              <a:solidFill>
                <a:schemeClr val="bg1"/>
              </a:solidFill>
              <a:effectLst/>
              <a:uLnTx/>
              <a:uFillTx/>
              <a:latin typeface="Calibri"/>
              <a:ea typeface="+mn-ea"/>
              <a:cs typeface="+mn-cs"/>
            </a:endParaRPr>
          </a:p>
        </p:txBody>
      </p:sp>
      <p:sp>
        <p:nvSpPr>
          <p:cNvPr id="4" name="TextBox 3">
            <a:extLst>
              <a:ext uri="{FF2B5EF4-FFF2-40B4-BE49-F238E27FC236}">
                <a16:creationId xmlns:a16="http://schemas.microsoft.com/office/drawing/2014/main" id="{7B3B4C8C-7EAA-BC3D-AAA4-EB803268108F}"/>
              </a:ext>
            </a:extLst>
          </p:cNvPr>
          <p:cNvSpPr txBox="1"/>
          <p:nvPr/>
        </p:nvSpPr>
        <p:spPr>
          <a:xfrm>
            <a:off x="472440" y="2400300"/>
            <a:ext cx="17647920" cy="729430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user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selects the "Edit Profile" option from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interface sends a request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component to open the "Edit Profile" page.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component retrieves the profile information from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user database </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and sends it back to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interfa</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displays the "Edit Profile" page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user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with the current profile details.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user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modifies the required information and submits the changes by entering a keyword or triggering an update.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sends the updated information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component.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component processes the updated information and saves it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user database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component confirms the successful update and returns this confirmation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displays the updated profile details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user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p:txBody>
      </p:sp>
    </p:spTree>
    <p:extLst>
      <p:ext uri="{BB962C8B-B14F-4D97-AF65-F5344CB8AC3E}">
        <p14:creationId xmlns:p14="http://schemas.microsoft.com/office/powerpoint/2010/main" val="9712007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1B7B5-DC5E-5AA2-837F-93646720771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0D07D14-5B55-6B48-E262-6107DD0757B8}"/>
              </a:ext>
            </a:extLst>
          </p:cNvPr>
          <p:cNvSpPr txBox="1"/>
          <p:nvPr/>
        </p:nvSpPr>
        <p:spPr>
          <a:xfrm>
            <a:off x="4724400" y="266700"/>
            <a:ext cx="9144000" cy="1015663"/>
          </a:xfrm>
          <a:prstGeom prst="rect">
            <a:avLst/>
          </a:prstGeom>
          <a:noFill/>
        </p:spPr>
        <p:txBody>
          <a:bodyPr wrap="square" rtlCol="0">
            <a:spAutoFit/>
          </a:bodyPr>
          <a:lstStyle/>
          <a:p>
            <a:pPr>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lang="en-US" sz="6000" b="1" dirty="0">
                <a:solidFill>
                  <a:schemeClr val="bg1"/>
                </a:solidFill>
                <a:latin typeface="Arial" panose="020B0604020202020204" pitchFamily="34" charset="0"/>
                <a:cs typeface="Arial" panose="020B0604020202020204" pitchFamily="34" charset="0"/>
              </a:rPr>
              <a:t>(Cont.)</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2" name="TextBox 1">
            <a:extLst>
              <a:ext uri="{FF2B5EF4-FFF2-40B4-BE49-F238E27FC236}">
                <a16:creationId xmlns:a16="http://schemas.microsoft.com/office/drawing/2014/main" id="{2BB0B447-67F0-47D4-9D26-57DF82253644}"/>
              </a:ext>
            </a:extLst>
          </p:cNvPr>
          <p:cNvSpPr txBox="1"/>
          <p:nvPr/>
        </p:nvSpPr>
        <p:spPr>
          <a:xfrm>
            <a:off x="162339" y="1227913"/>
            <a:ext cx="6019800" cy="769441"/>
          </a:xfrm>
          <a:prstGeom prst="rect">
            <a:avLst/>
          </a:prstGeom>
          <a:noFill/>
        </p:spPr>
        <p:txBody>
          <a:bodyPr wrap="square" rtlCol="0">
            <a:spAutoFit/>
          </a:bodyPr>
          <a:lstStyle/>
          <a:p>
            <a:r>
              <a:rPr lang="en-US" sz="4400" b="1" dirty="0">
                <a:solidFill>
                  <a:schemeClr val="bg1"/>
                </a:solidFill>
              </a:rPr>
              <a:t>Edit profile</a:t>
            </a:r>
            <a:endParaRPr lang="en-AS" sz="4400" b="1" dirty="0">
              <a:solidFill>
                <a:schemeClr val="bg1"/>
              </a:solidFill>
            </a:endParaRPr>
          </a:p>
        </p:txBody>
      </p:sp>
      <p:pic>
        <p:nvPicPr>
          <p:cNvPr id="8" name="Picture 7">
            <a:extLst>
              <a:ext uri="{FF2B5EF4-FFF2-40B4-BE49-F238E27FC236}">
                <a16:creationId xmlns:a16="http://schemas.microsoft.com/office/drawing/2014/main" id="{0B4D89C3-BA06-4299-A125-EE45FA720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171700"/>
            <a:ext cx="17983200" cy="7924800"/>
          </a:xfrm>
          <a:prstGeom prst="rect">
            <a:avLst/>
          </a:prstGeom>
        </p:spPr>
      </p:pic>
    </p:spTree>
    <p:extLst>
      <p:ext uri="{BB962C8B-B14F-4D97-AF65-F5344CB8AC3E}">
        <p14:creationId xmlns:p14="http://schemas.microsoft.com/office/powerpoint/2010/main" val="37668117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3C2A89C-9765-1FF2-779A-53A715A4133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9722669-567F-1C1E-3C62-68A1CE0D34FC}"/>
              </a:ext>
            </a:extLst>
          </p:cNvPr>
          <p:cNvSpPr txBox="1"/>
          <p:nvPr/>
        </p:nvSpPr>
        <p:spPr>
          <a:xfrm>
            <a:off x="5181600" y="190500"/>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kumimoji="0" lang="en-US" sz="60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3" name="TextBox 2">
            <a:extLst>
              <a:ext uri="{FF2B5EF4-FFF2-40B4-BE49-F238E27FC236}">
                <a16:creationId xmlns:a16="http://schemas.microsoft.com/office/drawing/2014/main" id="{CA13A285-5284-4273-9252-7332BF0B07DB}"/>
              </a:ext>
            </a:extLst>
          </p:cNvPr>
          <p:cNvSpPr txBox="1"/>
          <p:nvPr/>
        </p:nvSpPr>
        <p:spPr>
          <a:xfrm>
            <a:off x="762000" y="1474054"/>
            <a:ext cx="88392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strike="noStrike" kern="1200" cap="none" spc="0" normalizeH="0" baseline="0" noProof="0" dirty="0">
                <a:ln>
                  <a:noFill/>
                </a:ln>
                <a:solidFill>
                  <a:schemeClr val="bg1"/>
                </a:solidFill>
                <a:effectLst/>
                <a:uLnTx/>
                <a:uFillTx/>
                <a:latin typeface="Calibri"/>
                <a:ea typeface="+mn-ea"/>
                <a:cs typeface="+mn-cs"/>
              </a:rPr>
              <a:t>View Product </a:t>
            </a:r>
            <a:endParaRPr kumimoji="0" lang="en-AS" sz="4400" b="1" i="0" strike="noStrike" kern="1200" cap="none" spc="0" normalizeH="0" baseline="0" noProof="0" dirty="0">
              <a:ln>
                <a:noFill/>
              </a:ln>
              <a:solidFill>
                <a:schemeClr val="bg1"/>
              </a:solidFill>
              <a:effectLst/>
              <a:uLnTx/>
              <a:uFillTx/>
              <a:latin typeface="Calibri"/>
              <a:ea typeface="+mn-ea"/>
              <a:cs typeface="+mn-cs"/>
            </a:endParaRPr>
          </a:p>
        </p:txBody>
      </p:sp>
      <p:sp>
        <p:nvSpPr>
          <p:cNvPr id="4" name="TextBox 3">
            <a:extLst>
              <a:ext uri="{FF2B5EF4-FFF2-40B4-BE49-F238E27FC236}">
                <a16:creationId xmlns:a16="http://schemas.microsoft.com/office/drawing/2014/main" id="{21962AA7-9BF8-20E8-802E-CB98B2BE6298}"/>
              </a:ext>
            </a:extLst>
          </p:cNvPr>
          <p:cNvSpPr txBox="1"/>
          <p:nvPr/>
        </p:nvSpPr>
        <p:spPr>
          <a:xfrm>
            <a:off x="533400" y="3280827"/>
            <a:ext cx="15621000" cy="452431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Buyer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selects a product through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sends a request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component to fetch details for the selected product.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requests product details from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Product Database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Product Database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retrieves the requested details and sends them back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forwards the product details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displays the product details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Buyer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p:txBody>
      </p:sp>
    </p:spTree>
    <p:extLst>
      <p:ext uri="{BB962C8B-B14F-4D97-AF65-F5344CB8AC3E}">
        <p14:creationId xmlns:p14="http://schemas.microsoft.com/office/powerpoint/2010/main" val="9696988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2A89C-9765-1FF2-779A-53A715A4133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9722669-567F-1C1E-3C62-68A1CE0D34FC}"/>
              </a:ext>
            </a:extLst>
          </p:cNvPr>
          <p:cNvSpPr txBox="1"/>
          <p:nvPr/>
        </p:nvSpPr>
        <p:spPr>
          <a:xfrm>
            <a:off x="5181600" y="190500"/>
            <a:ext cx="9144000" cy="1015663"/>
          </a:xfrm>
          <a:prstGeom prst="rect">
            <a:avLst/>
          </a:prstGeom>
          <a:noFill/>
        </p:spPr>
        <p:txBody>
          <a:bodyPr wrap="square" rtlCol="0">
            <a:spAutoFit/>
          </a:bodyPr>
          <a:lstStyle/>
          <a:p>
            <a:pPr>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lang="en-US" sz="6000" b="1" dirty="0">
                <a:solidFill>
                  <a:schemeClr val="bg1"/>
                </a:solidFill>
                <a:latin typeface="Arial" panose="020B0604020202020204" pitchFamily="34" charset="0"/>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3" name="TextBox 2">
            <a:extLst>
              <a:ext uri="{FF2B5EF4-FFF2-40B4-BE49-F238E27FC236}">
                <a16:creationId xmlns:a16="http://schemas.microsoft.com/office/drawing/2014/main" id="{CA13A285-5284-4273-9252-7332BF0B07DB}"/>
              </a:ext>
            </a:extLst>
          </p:cNvPr>
          <p:cNvSpPr txBox="1"/>
          <p:nvPr/>
        </p:nvSpPr>
        <p:spPr>
          <a:xfrm>
            <a:off x="228600" y="1206163"/>
            <a:ext cx="8839200" cy="769441"/>
          </a:xfrm>
          <a:prstGeom prst="rect">
            <a:avLst/>
          </a:prstGeom>
          <a:noFill/>
        </p:spPr>
        <p:txBody>
          <a:bodyPr wrap="square" rtlCol="0">
            <a:spAutoFit/>
          </a:bodyPr>
          <a:lstStyle/>
          <a:p>
            <a:r>
              <a:rPr lang="en-US" sz="4400" b="1" dirty="0">
                <a:solidFill>
                  <a:schemeClr val="bg1"/>
                </a:solidFill>
              </a:rPr>
              <a:t>View Product </a:t>
            </a:r>
            <a:endParaRPr lang="en-AS" sz="4400" b="1" dirty="0">
              <a:solidFill>
                <a:schemeClr val="bg1"/>
              </a:solidFill>
            </a:endParaRPr>
          </a:p>
        </p:txBody>
      </p:sp>
      <p:pic>
        <p:nvPicPr>
          <p:cNvPr id="6" name="Picture 5">
            <a:extLst>
              <a:ext uri="{FF2B5EF4-FFF2-40B4-BE49-F238E27FC236}">
                <a16:creationId xmlns:a16="http://schemas.microsoft.com/office/drawing/2014/main" id="{2605FF2D-23FA-4461-AF39-77B8F6289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171700"/>
            <a:ext cx="17907000" cy="7924800"/>
          </a:xfrm>
          <a:prstGeom prst="rect">
            <a:avLst/>
          </a:prstGeom>
        </p:spPr>
      </p:pic>
    </p:spTree>
    <p:extLst>
      <p:ext uri="{BB962C8B-B14F-4D97-AF65-F5344CB8AC3E}">
        <p14:creationId xmlns:p14="http://schemas.microsoft.com/office/powerpoint/2010/main" val="30415221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623C2-4216-6DD5-E3BA-8FCC7F54470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9CE25E1-DC45-9654-10B9-E47076799FF4}"/>
              </a:ext>
            </a:extLst>
          </p:cNvPr>
          <p:cNvGrpSpPr/>
          <p:nvPr/>
        </p:nvGrpSpPr>
        <p:grpSpPr>
          <a:xfrm rot="5400000">
            <a:off x="12066943" y="-4670943"/>
            <a:ext cx="1040226" cy="11401888"/>
            <a:chOff x="0" y="0"/>
            <a:chExt cx="660400" cy="7238623"/>
          </a:xfrm>
        </p:grpSpPr>
        <p:sp>
          <p:nvSpPr>
            <p:cNvPr id="3" name="Freeform 3">
              <a:extLst>
                <a:ext uri="{FF2B5EF4-FFF2-40B4-BE49-F238E27FC236}">
                  <a16:creationId xmlns:a16="http://schemas.microsoft.com/office/drawing/2014/main" id="{3335BEC8-AE9A-F414-AAD2-0AF62EE9C25B}"/>
                </a:ext>
              </a:extLst>
            </p:cNvPr>
            <p:cNvSpPr/>
            <p:nvPr/>
          </p:nvSpPr>
          <p:spPr>
            <a:xfrm>
              <a:off x="0" y="0"/>
              <a:ext cx="660400" cy="7238623"/>
            </a:xfrm>
            <a:custGeom>
              <a:avLst/>
              <a:gdLst/>
              <a:ahLst/>
              <a:cxnLst/>
              <a:rect l="l" t="t" r="r" b="b"/>
              <a:pathLst>
                <a:path w="660400" h="7238623">
                  <a:moveTo>
                    <a:pt x="220252" y="7219554"/>
                  </a:moveTo>
                  <a:cubicBezTo>
                    <a:pt x="254109" y="7231068"/>
                    <a:pt x="292600" y="7238623"/>
                    <a:pt x="330378" y="7238623"/>
                  </a:cubicBezTo>
                  <a:cubicBezTo>
                    <a:pt x="368157" y="7238623"/>
                    <a:pt x="404509" y="7232146"/>
                    <a:pt x="438009" y="7220632"/>
                  </a:cubicBezTo>
                  <a:cubicBezTo>
                    <a:pt x="438723" y="7220272"/>
                    <a:pt x="439435" y="7220272"/>
                    <a:pt x="440148" y="7219914"/>
                  </a:cubicBezTo>
                  <a:cubicBezTo>
                    <a:pt x="565955" y="7173858"/>
                    <a:pt x="658618" y="7052244"/>
                    <a:pt x="660400" y="6767385"/>
                  </a:cubicBezTo>
                  <a:lnTo>
                    <a:pt x="660400" y="0"/>
                  </a:lnTo>
                  <a:lnTo>
                    <a:pt x="0" y="0"/>
                  </a:lnTo>
                  <a:lnTo>
                    <a:pt x="0" y="6762363"/>
                  </a:lnTo>
                  <a:cubicBezTo>
                    <a:pt x="1782" y="7052963"/>
                    <a:pt x="93019" y="7174578"/>
                    <a:pt x="220252" y="7219554"/>
                  </a:cubicBezTo>
                  <a:close/>
                </a:path>
              </a:pathLst>
            </a:custGeom>
            <a:solidFill>
              <a:srgbClr val="EFF4F7">
                <a:alpha val="87051"/>
              </a:srgbClr>
            </a:solidFill>
          </p:spPr>
          <p:txBody>
            <a:bodyPr/>
            <a:lstStyle/>
            <a:p>
              <a:pPr marL="0" algn="r" defTabSz="914400" rtl="1" eaLnBrk="1" latinLnBrk="0" hangingPunct="1"/>
              <a:endParaRPr lang="en-AS" dirty="0"/>
            </a:p>
          </p:txBody>
        </p:sp>
        <p:sp>
          <p:nvSpPr>
            <p:cNvPr id="4" name="TextBox 4">
              <a:extLst>
                <a:ext uri="{FF2B5EF4-FFF2-40B4-BE49-F238E27FC236}">
                  <a16:creationId xmlns:a16="http://schemas.microsoft.com/office/drawing/2014/main" id="{9564BA28-CA38-04FE-223F-D4D09C9C17B9}"/>
                </a:ext>
              </a:extLst>
            </p:cNvPr>
            <p:cNvSpPr txBox="1"/>
            <p:nvPr/>
          </p:nvSpPr>
          <p:spPr>
            <a:xfrm>
              <a:off x="0" y="-104775"/>
              <a:ext cx="660400" cy="7216398"/>
            </a:xfrm>
            <a:prstGeom prst="rect">
              <a:avLst/>
            </a:prstGeom>
          </p:spPr>
          <p:txBody>
            <a:bodyPr lIns="50800" tIns="50800" rIns="50800" bIns="50800" rtlCol="0" anchor="ctr"/>
            <a:lstStyle/>
            <a:p>
              <a:pPr marL="0" algn="ctr" defTabSz="914400" rtl="1" eaLnBrk="1" latinLnBrk="0" hangingPunct="1">
                <a:lnSpc>
                  <a:spcPts val="3640"/>
                </a:lnSpc>
              </a:pPr>
              <a:endParaRPr/>
            </a:p>
          </p:txBody>
        </p:sp>
      </p:grpSp>
      <p:sp>
        <p:nvSpPr>
          <p:cNvPr id="32" name="TextBox 32">
            <a:extLst>
              <a:ext uri="{FF2B5EF4-FFF2-40B4-BE49-F238E27FC236}">
                <a16:creationId xmlns:a16="http://schemas.microsoft.com/office/drawing/2014/main" id="{9020AEFE-BDA8-E08B-2B6E-FAB3859B9766}"/>
              </a:ext>
            </a:extLst>
          </p:cNvPr>
          <p:cNvSpPr txBox="1"/>
          <p:nvPr/>
        </p:nvSpPr>
        <p:spPr>
          <a:xfrm>
            <a:off x="2320202" y="8230227"/>
            <a:ext cx="847637" cy="1006568"/>
          </a:xfrm>
          <a:prstGeom prst="rect">
            <a:avLst/>
          </a:prstGeom>
        </p:spPr>
        <p:txBody>
          <a:bodyPr lIns="50800" tIns="50800" rIns="50800" bIns="50800" rtlCol="0" anchor="ctr"/>
          <a:lstStyle/>
          <a:p>
            <a:pPr algn="ctr">
              <a:lnSpc>
                <a:spcPts val="4200"/>
              </a:lnSpc>
            </a:pPr>
            <a:endParaRPr lang="en-US" sz="3000" b="1" spc="300" dirty="0">
              <a:solidFill>
                <a:srgbClr val="716B65"/>
              </a:solidFill>
              <a:latin typeface="Futura Bold"/>
              <a:ea typeface="Futura Bold"/>
              <a:cs typeface="Futura Bold"/>
              <a:sym typeface="Futura Bold"/>
            </a:endParaRPr>
          </a:p>
        </p:txBody>
      </p:sp>
      <p:sp>
        <p:nvSpPr>
          <p:cNvPr id="36" name="TextBox 36">
            <a:extLst>
              <a:ext uri="{FF2B5EF4-FFF2-40B4-BE49-F238E27FC236}">
                <a16:creationId xmlns:a16="http://schemas.microsoft.com/office/drawing/2014/main" id="{30C988B9-724D-A0D8-195E-625214EA402F}"/>
              </a:ext>
            </a:extLst>
          </p:cNvPr>
          <p:cNvSpPr txBox="1"/>
          <p:nvPr/>
        </p:nvSpPr>
        <p:spPr>
          <a:xfrm>
            <a:off x="421059" y="567038"/>
            <a:ext cx="8722941" cy="1278389"/>
          </a:xfrm>
          <a:prstGeom prst="rect">
            <a:avLst/>
          </a:prstGeom>
        </p:spPr>
        <p:txBody>
          <a:bodyPr lIns="0" tIns="0" rIns="0" bIns="0" rtlCol="0" anchor="t">
            <a:spAutoFit/>
          </a:bodyPr>
          <a:lstStyle/>
          <a:p>
            <a:pPr marL="0" lvl="0" indent="0" algn="l">
              <a:lnSpc>
                <a:spcPts val="9944"/>
              </a:lnSpc>
            </a:pPr>
            <a:r>
              <a:rPr lang="en-US" sz="8800" spc="440" dirty="0">
                <a:solidFill>
                  <a:schemeClr val="bg1"/>
                </a:solidFill>
                <a:latin typeface="League Spartan"/>
                <a:ea typeface="League Spartan"/>
                <a:cs typeface="League Spartan"/>
                <a:sym typeface="League Spartan"/>
              </a:rPr>
              <a:t>AGENDA</a:t>
            </a:r>
          </a:p>
        </p:txBody>
      </p:sp>
      <p:grpSp>
        <p:nvGrpSpPr>
          <p:cNvPr id="47" name="Group 47">
            <a:extLst>
              <a:ext uri="{FF2B5EF4-FFF2-40B4-BE49-F238E27FC236}">
                <a16:creationId xmlns:a16="http://schemas.microsoft.com/office/drawing/2014/main" id="{227A0D6B-961C-B18C-7371-53214E7E6569}"/>
              </a:ext>
            </a:extLst>
          </p:cNvPr>
          <p:cNvGrpSpPr/>
          <p:nvPr/>
        </p:nvGrpSpPr>
        <p:grpSpPr>
          <a:xfrm>
            <a:off x="16629718" y="1004635"/>
            <a:ext cx="2724448" cy="2724448"/>
            <a:chOff x="0" y="0"/>
            <a:chExt cx="812800" cy="812800"/>
          </a:xfrm>
        </p:grpSpPr>
        <p:sp>
          <p:nvSpPr>
            <p:cNvPr id="48" name="Freeform 48">
              <a:extLst>
                <a:ext uri="{FF2B5EF4-FFF2-40B4-BE49-F238E27FC236}">
                  <a16:creationId xmlns:a16="http://schemas.microsoft.com/office/drawing/2014/main" id="{39C6ECB6-D543-606E-ACCA-2078A4C2511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49" name="TextBox 49">
              <a:extLst>
                <a:ext uri="{FF2B5EF4-FFF2-40B4-BE49-F238E27FC236}">
                  <a16:creationId xmlns:a16="http://schemas.microsoft.com/office/drawing/2014/main" id="{B6BE17D3-F0ED-775D-9682-26DBA0817A12}"/>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50" name="AutoShape 50">
            <a:extLst>
              <a:ext uri="{FF2B5EF4-FFF2-40B4-BE49-F238E27FC236}">
                <a16:creationId xmlns:a16="http://schemas.microsoft.com/office/drawing/2014/main" id="{7989EF3A-C4C4-BC3B-0B0C-EB809D3D83FF}"/>
              </a:ext>
            </a:extLst>
          </p:cNvPr>
          <p:cNvSpPr/>
          <p:nvPr/>
        </p:nvSpPr>
        <p:spPr>
          <a:xfrm>
            <a:off x="0" y="9818173"/>
            <a:ext cx="11401888" cy="0"/>
          </a:xfrm>
          <a:prstGeom prst="line">
            <a:avLst/>
          </a:prstGeom>
          <a:ln w="19050" cap="flat">
            <a:solidFill>
              <a:schemeClr val="bg1"/>
            </a:solidFill>
            <a:prstDash val="solid"/>
            <a:headEnd type="none" w="sm" len="sm"/>
            <a:tailEnd type="none" w="sm" len="sm"/>
          </a:ln>
        </p:spPr>
        <p:txBody>
          <a:bodyPr/>
          <a:lstStyle/>
          <a:p>
            <a:endParaRPr lang="en-AS" dirty="0"/>
          </a:p>
        </p:txBody>
      </p:sp>
      <p:grpSp>
        <p:nvGrpSpPr>
          <p:cNvPr id="51" name="Group 51">
            <a:extLst>
              <a:ext uri="{FF2B5EF4-FFF2-40B4-BE49-F238E27FC236}">
                <a16:creationId xmlns:a16="http://schemas.microsoft.com/office/drawing/2014/main" id="{D74DFA80-A242-2101-7EE6-FE2B52E931BC}"/>
              </a:ext>
            </a:extLst>
          </p:cNvPr>
          <p:cNvGrpSpPr/>
          <p:nvPr/>
        </p:nvGrpSpPr>
        <p:grpSpPr>
          <a:xfrm>
            <a:off x="228600" y="9312710"/>
            <a:ext cx="1209546" cy="1209546"/>
            <a:chOff x="0" y="0"/>
            <a:chExt cx="812800" cy="812800"/>
          </a:xfrm>
        </p:grpSpPr>
        <p:sp>
          <p:nvSpPr>
            <p:cNvPr id="52" name="Freeform 52">
              <a:extLst>
                <a:ext uri="{FF2B5EF4-FFF2-40B4-BE49-F238E27FC236}">
                  <a16:creationId xmlns:a16="http://schemas.microsoft.com/office/drawing/2014/main" id="{B5CBDB22-510D-4560-E7F1-6D8364AB8C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53" name="TextBox 53">
              <a:extLst>
                <a:ext uri="{FF2B5EF4-FFF2-40B4-BE49-F238E27FC236}">
                  <a16:creationId xmlns:a16="http://schemas.microsoft.com/office/drawing/2014/main" id="{76DB54A4-7582-BA13-5364-1EB1D7AC120E}"/>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17" name="TextBox 32">
            <a:extLst>
              <a:ext uri="{FF2B5EF4-FFF2-40B4-BE49-F238E27FC236}">
                <a16:creationId xmlns:a16="http://schemas.microsoft.com/office/drawing/2014/main" id="{2DF1DDE5-7CA8-05B6-1C74-009B5E69F8A4}"/>
              </a:ext>
            </a:extLst>
          </p:cNvPr>
          <p:cNvSpPr txBox="1"/>
          <p:nvPr/>
        </p:nvSpPr>
        <p:spPr>
          <a:xfrm>
            <a:off x="2441060" y="9763935"/>
            <a:ext cx="847637" cy="1006568"/>
          </a:xfrm>
          <a:prstGeom prst="rect">
            <a:avLst/>
          </a:prstGeom>
        </p:spPr>
        <p:txBody>
          <a:bodyPr lIns="50800" tIns="50800" rIns="50800" bIns="50800" rtlCol="0" anchor="ctr"/>
          <a:lstStyle/>
          <a:p>
            <a:pPr algn="ctr">
              <a:lnSpc>
                <a:spcPts val="4200"/>
              </a:lnSpc>
            </a:pPr>
            <a:endParaRPr lang="en-US" sz="3000" b="1" spc="300" dirty="0">
              <a:solidFill>
                <a:srgbClr val="FDF7E4"/>
              </a:solidFill>
              <a:latin typeface="Futura Bold"/>
              <a:ea typeface="Futura Bold"/>
              <a:cs typeface="Futura Bold"/>
              <a:sym typeface="Futura Bold"/>
            </a:endParaRPr>
          </a:p>
        </p:txBody>
      </p:sp>
      <p:grpSp>
        <p:nvGrpSpPr>
          <p:cNvPr id="31" name="Group 30">
            <a:extLst>
              <a:ext uri="{FF2B5EF4-FFF2-40B4-BE49-F238E27FC236}">
                <a16:creationId xmlns:a16="http://schemas.microsoft.com/office/drawing/2014/main" id="{589B434B-C282-4215-8439-FC739878142D}"/>
              </a:ext>
            </a:extLst>
          </p:cNvPr>
          <p:cNvGrpSpPr/>
          <p:nvPr/>
        </p:nvGrpSpPr>
        <p:grpSpPr>
          <a:xfrm>
            <a:off x="1070405" y="7318638"/>
            <a:ext cx="7589368" cy="1043245"/>
            <a:chOff x="9138154" y="3286434"/>
            <a:chExt cx="7589368" cy="1043245"/>
          </a:xfrm>
        </p:grpSpPr>
        <p:sp>
          <p:nvSpPr>
            <p:cNvPr id="45" name="TextBox 45">
              <a:extLst>
                <a:ext uri="{FF2B5EF4-FFF2-40B4-BE49-F238E27FC236}">
                  <a16:creationId xmlns:a16="http://schemas.microsoft.com/office/drawing/2014/main" id="{493437D4-463B-574A-FF8D-23081F75BA4A}"/>
                </a:ext>
              </a:extLst>
            </p:cNvPr>
            <p:cNvSpPr txBox="1"/>
            <p:nvPr/>
          </p:nvSpPr>
          <p:spPr>
            <a:xfrm>
              <a:off x="10537790" y="3566459"/>
              <a:ext cx="6189732" cy="461665"/>
            </a:xfrm>
            <a:prstGeom prst="rect">
              <a:avLst/>
            </a:prstGeom>
          </p:spPr>
          <p:txBody>
            <a:bodyPr wrap="square"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SURVEY &amp; LITERATURE REVIEW</a:t>
              </a:r>
            </a:p>
          </p:txBody>
        </p:sp>
        <p:grpSp>
          <p:nvGrpSpPr>
            <p:cNvPr id="13" name="Group 30">
              <a:extLst>
                <a:ext uri="{FF2B5EF4-FFF2-40B4-BE49-F238E27FC236}">
                  <a16:creationId xmlns:a16="http://schemas.microsoft.com/office/drawing/2014/main" id="{32A963B3-F2B8-CD30-135A-1B79C5F5F4C9}"/>
                </a:ext>
              </a:extLst>
            </p:cNvPr>
            <p:cNvGrpSpPr/>
            <p:nvPr/>
          </p:nvGrpSpPr>
          <p:grpSpPr>
            <a:xfrm>
              <a:off x="9138154" y="3286434"/>
              <a:ext cx="1043245" cy="1043245"/>
              <a:chOff x="0" y="0"/>
              <a:chExt cx="812800" cy="812800"/>
            </a:xfrm>
          </p:grpSpPr>
          <p:sp>
            <p:nvSpPr>
              <p:cNvPr id="14" name="Freeform 31">
                <a:extLst>
                  <a:ext uri="{FF2B5EF4-FFF2-40B4-BE49-F238E27FC236}">
                    <a16:creationId xmlns:a16="http://schemas.microsoft.com/office/drawing/2014/main" id="{EA74F7A0-46D1-5794-E4FC-1DE7902F44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5" name="TextBox 32">
                <a:extLst>
                  <a:ext uri="{FF2B5EF4-FFF2-40B4-BE49-F238E27FC236}">
                    <a16:creationId xmlns:a16="http://schemas.microsoft.com/office/drawing/2014/main" id="{C57ECC4F-7C77-1DA9-C531-A4C6ECF4194B}"/>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05</a:t>
                </a:r>
              </a:p>
            </p:txBody>
          </p:sp>
        </p:grpSp>
      </p:grpSp>
      <p:grpSp>
        <p:nvGrpSpPr>
          <p:cNvPr id="35" name="Group 34">
            <a:extLst>
              <a:ext uri="{FF2B5EF4-FFF2-40B4-BE49-F238E27FC236}">
                <a16:creationId xmlns:a16="http://schemas.microsoft.com/office/drawing/2014/main" id="{EC394885-C13A-40BD-ACA4-AC1E877E46B4}"/>
              </a:ext>
            </a:extLst>
          </p:cNvPr>
          <p:cNvGrpSpPr/>
          <p:nvPr/>
        </p:nvGrpSpPr>
        <p:grpSpPr>
          <a:xfrm>
            <a:off x="8659773" y="2268869"/>
            <a:ext cx="7239000" cy="1043245"/>
            <a:chOff x="9144000" y="4581087"/>
            <a:chExt cx="7239000" cy="1043245"/>
          </a:xfrm>
        </p:grpSpPr>
        <p:sp>
          <p:nvSpPr>
            <p:cNvPr id="57" name="TextBox 56">
              <a:extLst>
                <a:ext uri="{FF2B5EF4-FFF2-40B4-BE49-F238E27FC236}">
                  <a16:creationId xmlns:a16="http://schemas.microsoft.com/office/drawing/2014/main" id="{9FA4FF46-5C4D-A9FA-9A94-265093F528C3}"/>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ANALYSIS PHASE</a:t>
              </a:r>
            </a:p>
          </p:txBody>
        </p:sp>
        <p:grpSp>
          <p:nvGrpSpPr>
            <p:cNvPr id="16" name="Group 30">
              <a:extLst>
                <a:ext uri="{FF2B5EF4-FFF2-40B4-BE49-F238E27FC236}">
                  <a16:creationId xmlns:a16="http://schemas.microsoft.com/office/drawing/2014/main" id="{143076A1-481F-3ACB-86AF-1F90693F6347}"/>
                </a:ext>
              </a:extLst>
            </p:cNvPr>
            <p:cNvGrpSpPr/>
            <p:nvPr/>
          </p:nvGrpSpPr>
          <p:grpSpPr>
            <a:xfrm>
              <a:off x="9144000" y="4581087"/>
              <a:ext cx="1043245" cy="1043245"/>
              <a:chOff x="0" y="0"/>
              <a:chExt cx="812800" cy="812800"/>
            </a:xfrm>
          </p:grpSpPr>
          <p:sp>
            <p:nvSpPr>
              <p:cNvPr id="18" name="Freeform 31">
                <a:extLst>
                  <a:ext uri="{FF2B5EF4-FFF2-40B4-BE49-F238E27FC236}">
                    <a16:creationId xmlns:a16="http://schemas.microsoft.com/office/drawing/2014/main" id="{96F97DA6-CF5D-F650-CF82-DDD05771FD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9" name="TextBox 32">
                <a:extLst>
                  <a:ext uri="{FF2B5EF4-FFF2-40B4-BE49-F238E27FC236}">
                    <a16:creationId xmlns:a16="http://schemas.microsoft.com/office/drawing/2014/main" id="{AB94C9EE-F819-3765-A0C1-9F0B691BA8D6}"/>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06</a:t>
                </a:r>
              </a:p>
            </p:txBody>
          </p:sp>
        </p:grpSp>
      </p:grpSp>
      <p:sp>
        <p:nvSpPr>
          <p:cNvPr id="24" name="Freeform 31">
            <a:extLst>
              <a:ext uri="{FF2B5EF4-FFF2-40B4-BE49-F238E27FC236}">
                <a16:creationId xmlns:a16="http://schemas.microsoft.com/office/drawing/2014/main" id="{EEC91634-9F63-5F02-3A14-AB5926B655CA}"/>
              </a:ext>
            </a:extLst>
          </p:cNvPr>
          <p:cNvSpPr/>
          <p:nvPr/>
        </p:nvSpPr>
        <p:spPr>
          <a:xfrm>
            <a:off x="8691149" y="3640477"/>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5" name="TextBox 32">
            <a:extLst>
              <a:ext uri="{FF2B5EF4-FFF2-40B4-BE49-F238E27FC236}">
                <a16:creationId xmlns:a16="http://schemas.microsoft.com/office/drawing/2014/main" id="{89F64541-6CA8-2293-2D15-2BBCE784485A}"/>
              </a:ext>
            </a:extLst>
          </p:cNvPr>
          <p:cNvSpPr txBox="1"/>
          <p:nvPr/>
        </p:nvSpPr>
        <p:spPr>
          <a:xfrm>
            <a:off x="8788953" y="3579349"/>
            <a:ext cx="847637"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07</a:t>
            </a:r>
          </a:p>
        </p:txBody>
      </p:sp>
      <p:grpSp>
        <p:nvGrpSpPr>
          <p:cNvPr id="26" name="Group 25">
            <a:extLst>
              <a:ext uri="{FF2B5EF4-FFF2-40B4-BE49-F238E27FC236}">
                <a16:creationId xmlns:a16="http://schemas.microsoft.com/office/drawing/2014/main" id="{A0C5CC1E-F2EC-4D9E-8ED5-EA8B27609056}"/>
              </a:ext>
            </a:extLst>
          </p:cNvPr>
          <p:cNvGrpSpPr/>
          <p:nvPr/>
        </p:nvGrpSpPr>
        <p:grpSpPr>
          <a:xfrm>
            <a:off x="1085879" y="2228078"/>
            <a:ext cx="6189688" cy="4979364"/>
            <a:chOff x="2253256" y="3286434"/>
            <a:chExt cx="6189688" cy="4979364"/>
          </a:xfrm>
        </p:grpSpPr>
        <p:grpSp>
          <p:nvGrpSpPr>
            <p:cNvPr id="6" name="Group 6">
              <a:extLst>
                <a:ext uri="{FF2B5EF4-FFF2-40B4-BE49-F238E27FC236}">
                  <a16:creationId xmlns:a16="http://schemas.microsoft.com/office/drawing/2014/main" id="{BA465DC7-0D2D-54A3-7087-ECE860435036}"/>
                </a:ext>
              </a:extLst>
            </p:cNvPr>
            <p:cNvGrpSpPr/>
            <p:nvPr/>
          </p:nvGrpSpPr>
          <p:grpSpPr>
            <a:xfrm>
              <a:off x="2260452" y="3286434"/>
              <a:ext cx="1043245" cy="1043245"/>
              <a:chOff x="0" y="0"/>
              <a:chExt cx="812800" cy="812800"/>
            </a:xfrm>
          </p:grpSpPr>
          <p:sp>
            <p:nvSpPr>
              <p:cNvPr id="7" name="Freeform 7">
                <a:extLst>
                  <a:ext uri="{FF2B5EF4-FFF2-40B4-BE49-F238E27FC236}">
                    <a16:creationId xmlns:a16="http://schemas.microsoft.com/office/drawing/2014/main" id="{BCCB77E9-7DFD-9961-7694-707518CA99E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20000"/>
                  <a:lumOff val="80000"/>
                </a:schemeClr>
              </a:solidFill>
            </p:spPr>
            <p:txBody>
              <a:bodyPr/>
              <a:lstStyle/>
              <a:p>
                <a:pPr marL="0" algn="r" defTabSz="914400" rtl="1" eaLnBrk="1" latinLnBrk="0" hangingPunct="1"/>
                <a:endParaRPr lang="en-AS" dirty="0"/>
              </a:p>
            </p:txBody>
          </p:sp>
          <p:sp>
            <p:nvSpPr>
              <p:cNvPr id="8" name="TextBox 8">
                <a:extLst>
                  <a:ext uri="{FF2B5EF4-FFF2-40B4-BE49-F238E27FC236}">
                    <a16:creationId xmlns:a16="http://schemas.microsoft.com/office/drawing/2014/main" id="{216F6F2C-BC99-694D-99EE-41D7EE9FCF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01</a:t>
                </a:r>
              </a:p>
            </p:txBody>
          </p:sp>
        </p:grpSp>
        <p:sp>
          <p:nvSpPr>
            <p:cNvPr id="43" name="TextBox 43">
              <a:extLst>
                <a:ext uri="{FF2B5EF4-FFF2-40B4-BE49-F238E27FC236}">
                  <a16:creationId xmlns:a16="http://schemas.microsoft.com/office/drawing/2014/main" id="{F471C338-FAC8-0562-CAC9-B8604EEDAD88}"/>
                </a:ext>
              </a:extLst>
            </p:cNvPr>
            <p:cNvSpPr txBox="1"/>
            <p:nvPr/>
          </p:nvSpPr>
          <p:spPr>
            <a:xfrm>
              <a:off x="3692170" y="4912669"/>
              <a:ext cx="4750774" cy="461665"/>
            </a:xfrm>
            <a:prstGeom prst="rect">
              <a:avLst/>
            </a:prstGeom>
          </p:spPr>
          <p:txBody>
            <a:bodyPr wrap="square"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OBJECTIVES</a:t>
              </a:r>
            </a:p>
          </p:txBody>
        </p:sp>
        <p:sp>
          <p:nvSpPr>
            <p:cNvPr id="44" name="TextBox 44">
              <a:extLst>
                <a:ext uri="{FF2B5EF4-FFF2-40B4-BE49-F238E27FC236}">
                  <a16:creationId xmlns:a16="http://schemas.microsoft.com/office/drawing/2014/main" id="{CD53947D-4C25-F635-DDA5-9C69118C9E76}"/>
                </a:ext>
              </a:extLst>
            </p:cNvPr>
            <p:cNvSpPr txBox="1"/>
            <p:nvPr/>
          </p:nvSpPr>
          <p:spPr>
            <a:xfrm>
              <a:off x="3698169" y="3577223"/>
              <a:ext cx="4211627" cy="461665"/>
            </a:xfrm>
            <a:prstGeom prst="rect">
              <a:avLst/>
            </a:prstGeom>
          </p:spPr>
          <p:txBody>
            <a:bodyPr lIns="0" tIns="0" rIns="0" bIns="0" rtlCol="0" anchor="t">
              <a:spAutoFit/>
            </a:bodyPr>
            <a:lstStyle/>
            <a:p>
              <a:pPr algn="l">
                <a:lnSpc>
                  <a:spcPts val="3605"/>
                </a:lnSpc>
              </a:pPr>
              <a:r>
                <a:rPr lang="en-US" sz="3200" b="1" dirty="0">
                  <a:solidFill>
                    <a:schemeClr val="bg1"/>
                  </a:solidFill>
                  <a:highlight>
                    <a:srgbClr val="6087B1"/>
                  </a:highlight>
                  <a:latin typeface="Franklin Gothic Heavy" panose="020B0903020102020204" pitchFamily="34" charset="0"/>
                  <a:ea typeface="Futura"/>
                  <a:cs typeface="Futura"/>
                  <a:sym typeface="Futura"/>
                </a:rPr>
                <a:t>PROBLEM STATEMENT</a:t>
              </a:r>
            </a:p>
          </p:txBody>
        </p:sp>
        <p:grpSp>
          <p:nvGrpSpPr>
            <p:cNvPr id="9" name="Group 30">
              <a:extLst>
                <a:ext uri="{FF2B5EF4-FFF2-40B4-BE49-F238E27FC236}">
                  <a16:creationId xmlns:a16="http://schemas.microsoft.com/office/drawing/2014/main" id="{98A42E8B-03E9-AE5C-92B2-8B5D867364B1}"/>
                </a:ext>
              </a:extLst>
            </p:cNvPr>
            <p:cNvGrpSpPr/>
            <p:nvPr/>
          </p:nvGrpSpPr>
          <p:grpSpPr>
            <a:xfrm>
              <a:off x="2253256" y="4581938"/>
              <a:ext cx="1043245" cy="1043245"/>
              <a:chOff x="0" y="0"/>
              <a:chExt cx="812800" cy="812800"/>
            </a:xfrm>
          </p:grpSpPr>
          <p:sp>
            <p:nvSpPr>
              <p:cNvPr id="10" name="Freeform 31">
                <a:extLst>
                  <a:ext uri="{FF2B5EF4-FFF2-40B4-BE49-F238E27FC236}">
                    <a16:creationId xmlns:a16="http://schemas.microsoft.com/office/drawing/2014/main" id="{AF2723C4-EFAE-6993-07A6-C2AA61E748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1" name="TextBox 32">
                <a:extLst>
                  <a:ext uri="{FF2B5EF4-FFF2-40B4-BE49-F238E27FC236}">
                    <a16:creationId xmlns:a16="http://schemas.microsoft.com/office/drawing/2014/main" id="{69F4D9EF-E6B9-994C-0D69-10E4B5C8D024}"/>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02</a:t>
                </a:r>
              </a:p>
            </p:txBody>
          </p:sp>
        </p:grpSp>
        <p:grpSp>
          <p:nvGrpSpPr>
            <p:cNvPr id="21" name="Group 30">
              <a:extLst>
                <a:ext uri="{FF2B5EF4-FFF2-40B4-BE49-F238E27FC236}">
                  <a16:creationId xmlns:a16="http://schemas.microsoft.com/office/drawing/2014/main" id="{C57966D0-B175-09B0-EB39-E9C9B5F75696}"/>
                </a:ext>
              </a:extLst>
            </p:cNvPr>
            <p:cNvGrpSpPr/>
            <p:nvPr/>
          </p:nvGrpSpPr>
          <p:grpSpPr>
            <a:xfrm>
              <a:off x="2253256" y="5902245"/>
              <a:ext cx="1043245" cy="1043245"/>
              <a:chOff x="0" y="0"/>
              <a:chExt cx="812800" cy="812800"/>
            </a:xfrm>
          </p:grpSpPr>
          <p:sp>
            <p:nvSpPr>
              <p:cNvPr id="22" name="Freeform 31">
                <a:extLst>
                  <a:ext uri="{FF2B5EF4-FFF2-40B4-BE49-F238E27FC236}">
                    <a16:creationId xmlns:a16="http://schemas.microsoft.com/office/drawing/2014/main" id="{6876FFA1-1E36-0FD4-E87D-4D56CCBDE5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3" name="TextBox 32">
                <a:extLst>
                  <a:ext uri="{FF2B5EF4-FFF2-40B4-BE49-F238E27FC236}">
                    <a16:creationId xmlns:a16="http://schemas.microsoft.com/office/drawing/2014/main" id="{18A22B72-7B73-0C6C-FCD7-787930733B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03</a:t>
                </a:r>
              </a:p>
            </p:txBody>
          </p:sp>
        </p:grpSp>
        <p:grpSp>
          <p:nvGrpSpPr>
            <p:cNvPr id="27" name="Group 30">
              <a:extLst>
                <a:ext uri="{FF2B5EF4-FFF2-40B4-BE49-F238E27FC236}">
                  <a16:creationId xmlns:a16="http://schemas.microsoft.com/office/drawing/2014/main" id="{7163D7AE-F6F5-7A99-2973-62DA9DD4B87D}"/>
                </a:ext>
              </a:extLst>
            </p:cNvPr>
            <p:cNvGrpSpPr/>
            <p:nvPr/>
          </p:nvGrpSpPr>
          <p:grpSpPr>
            <a:xfrm>
              <a:off x="2253256" y="7222553"/>
              <a:ext cx="1043245" cy="1043245"/>
              <a:chOff x="0" y="0"/>
              <a:chExt cx="812800" cy="812800"/>
            </a:xfrm>
          </p:grpSpPr>
          <p:sp>
            <p:nvSpPr>
              <p:cNvPr id="28" name="Freeform 31">
                <a:extLst>
                  <a:ext uri="{FF2B5EF4-FFF2-40B4-BE49-F238E27FC236}">
                    <a16:creationId xmlns:a16="http://schemas.microsoft.com/office/drawing/2014/main" id="{611A8923-9664-3624-C01D-9F8E317708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9" name="TextBox 32">
                <a:extLst>
                  <a:ext uri="{FF2B5EF4-FFF2-40B4-BE49-F238E27FC236}">
                    <a16:creationId xmlns:a16="http://schemas.microsoft.com/office/drawing/2014/main" id="{C5F751E0-A717-395C-1F2C-FE9AC0B0D117}"/>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04</a:t>
                </a:r>
              </a:p>
            </p:txBody>
          </p:sp>
        </p:grpSp>
        <p:sp>
          <p:nvSpPr>
            <p:cNvPr id="30" name="TextBox 29">
              <a:extLst>
                <a:ext uri="{FF2B5EF4-FFF2-40B4-BE49-F238E27FC236}">
                  <a16:creationId xmlns:a16="http://schemas.microsoft.com/office/drawing/2014/main" id="{17397BFE-B0C4-E13C-D90E-DB8FCB373F15}"/>
                </a:ext>
              </a:extLst>
            </p:cNvPr>
            <p:cNvSpPr txBox="1"/>
            <p:nvPr/>
          </p:nvSpPr>
          <p:spPr>
            <a:xfrm>
              <a:off x="3621988" y="6106885"/>
              <a:ext cx="4820956"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ea typeface="Futura"/>
                  <a:cs typeface="Futura"/>
                  <a:sym typeface="Futura"/>
                </a:rPr>
                <a:t>SOLUTION APPROACH </a:t>
              </a:r>
              <a:endParaRPr lang="en-AS" sz="3200" dirty="0">
                <a:solidFill>
                  <a:schemeClr val="bg1"/>
                </a:solidFill>
              </a:endParaRPr>
            </a:p>
          </p:txBody>
        </p:sp>
        <p:sp>
          <p:nvSpPr>
            <p:cNvPr id="33" name="TextBox 32">
              <a:extLst>
                <a:ext uri="{FF2B5EF4-FFF2-40B4-BE49-F238E27FC236}">
                  <a16:creationId xmlns:a16="http://schemas.microsoft.com/office/drawing/2014/main" id="{937DFCD3-0E09-5EBF-FF7F-DC45E525FFD5}"/>
                </a:ext>
              </a:extLst>
            </p:cNvPr>
            <p:cNvSpPr txBox="1"/>
            <p:nvPr/>
          </p:nvSpPr>
          <p:spPr>
            <a:xfrm>
              <a:off x="3559538" y="7451787"/>
              <a:ext cx="4282811"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ea typeface="Futura"/>
                  <a:cs typeface="Futura"/>
                  <a:sym typeface="Futura"/>
                </a:rPr>
                <a:t>PROJECT PLANNING </a:t>
              </a:r>
              <a:endParaRPr lang="en-AS" sz="3200" dirty="0">
                <a:solidFill>
                  <a:schemeClr val="bg1"/>
                </a:solidFill>
              </a:endParaRPr>
            </a:p>
          </p:txBody>
        </p:sp>
      </p:grpSp>
      <p:sp>
        <p:nvSpPr>
          <p:cNvPr id="34" name="TextBox 33">
            <a:extLst>
              <a:ext uri="{FF2B5EF4-FFF2-40B4-BE49-F238E27FC236}">
                <a16:creationId xmlns:a16="http://schemas.microsoft.com/office/drawing/2014/main" id="{F37E60DA-904D-31C0-84E3-3665BAC5800C}"/>
              </a:ext>
            </a:extLst>
          </p:cNvPr>
          <p:cNvSpPr txBox="1"/>
          <p:nvPr/>
        </p:nvSpPr>
        <p:spPr>
          <a:xfrm>
            <a:off x="10158987" y="3854313"/>
            <a:ext cx="5672251"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DESIGN PHASE</a:t>
            </a:r>
          </a:p>
        </p:txBody>
      </p:sp>
      <p:grpSp>
        <p:nvGrpSpPr>
          <p:cNvPr id="12" name="Group 11">
            <a:extLst>
              <a:ext uri="{FF2B5EF4-FFF2-40B4-BE49-F238E27FC236}">
                <a16:creationId xmlns:a16="http://schemas.microsoft.com/office/drawing/2014/main" id="{8C6D1E72-F4EB-E302-9033-AD34AB043D3A}"/>
              </a:ext>
            </a:extLst>
          </p:cNvPr>
          <p:cNvGrpSpPr/>
          <p:nvPr/>
        </p:nvGrpSpPr>
        <p:grpSpPr>
          <a:xfrm>
            <a:off x="8727008" y="4921839"/>
            <a:ext cx="6769384" cy="2436346"/>
            <a:chOff x="9110705" y="7327589"/>
            <a:chExt cx="6312663" cy="2436346"/>
          </a:xfrm>
        </p:grpSpPr>
        <p:grpSp>
          <p:nvGrpSpPr>
            <p:cNvPr id="46" name="Group 30">
              <a:extLst>
                <a:ext uri="{FF2B5EF4-FFF2-40B4-BE49-F238E27FC236}">
                  <a16:creationId xmlns:a16="http://schemas.microsoft.com/office/drawing/2014/main" id="{F49E20CD-767B-28A2-0473-5D791807B99F}"/>
                </a:ext>
              </a:extLst>
            </p:cNvPr>
            <p:cNvGrpSpPr/>
            <p:nvPr/>
          </p:nvGrpSpPr>
          <p:grpSpPr>
            <a:xfrm>
              <a:off x="9110705" y="7327589"/>
              <a:ext cx="1043245" cy="1043245"/>
              <a:chOff x="0" y="0"/>
              <a:chExt cx="812800" cy="812800"/>
            </a:xfrm>
          </p:grpSpPr>
          <p:sp>
            <p:nvSpPr>
              <p:cNvPr id="54" name="Freeform 31">
                <a:extLst>
                  <a:ext uri="{FF2B5EF4-FFF2-40B4-BE49-F238E27FC236}">
                    <a16:creationId xmlns:a16="http://schemas.microsoft.com/office/drawing/2014/main" id="{E1F8965B-62B6-FFA3-7D1C-CB67B82993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5" name="TextBox 32">
                <a:extLst>
                  <a:ext uri="{FF2B5EF4-FFF2-40B4-BE49-F238E27FC236}">
                    <a16:creationId xmlns:a16="http://schemas.microsoft.com/office/drawing/2014/main" id="{6A656DAD-0016-29D7-E64A-A22139DA63EE}"/>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a:t>
                </a:r>
                <a:r>
                  <a:rPr lang="ar-EG" sz="3000" b="1" spc="300" dirty="0">
                    <a:latin typeface="Futura Bold"/>
                    <a:ea typeface="Futura Bold"/>
                    <a:cs typeface="Futura Bold"/>
                    <a:sym typeface="Futura Bold"/>
                  </a:rPr>
                  <a:t>8</a:t>
                </a:r>
                <a:endParaRPr lang="en-US" sz="3000" b="1" spc="300" dirty="0">
                  <a:latin typeface="Futura Bold"/>
                  <a:ea typeface="Futura Bold"/>
                  <a:cs typeface="Futura Bold"/>
                  <a:sym typeface="Futura Bold"/>
                </a:endParaRPr>
              </a:p>
            </p:txBody>
          </p:sp>
        </p:grpSp>
        <p:sp>
          <p:nvSpPr>
            <p:cNvPr id="5" name="TextBox 4">
              <a:extLst>
                <a:ext uri="{FF2B5EF4-FFF2-40B4-BE49-F238E27FC236}">
                  <a16:creationId xmlns:a16="http://schemas.microsoft.com/office/drawing/2014/main" id="{E16532F2-6CDD-E2F0-31BE-DA1B150AC5EC}"/>
                </a:ext>
              </a:extLst>
            </p:cNvPr>
            <p:cNvSpPr txBox="1"/>
            <p:nvPr/>
          </p:nvSpPr>
          <p:spPr>
            <a:xfrm>
              <a:off x="10401956" y="9179160"/>
              <a:ext cx="5021412" cy="584775"/>
            </a:xfrm>
            <a:prstGeom prst="rect">
              <a:avLst/>
            </a:prstGeom>
            <a:noFill/>
          </p:spPr>
          <p:txBody>
            <a:bodyPr wrap="square" rtlCol="0">
              <a:spAutoFit/>
            </a:bodyPr>
            <a:lstStyle/>
            <a:p>
              <a:endParaRPr lang="en-AS" sz="3200" b="1" dirty="0">
                <a:solidFill>
                  <a:srgbClr val="716B65"/>
                </a:solidFill>
                <a:highlight>
                  <a:srgbClr val="DFD3CA"/>
                </a:highlight>
                <a:latin typeface="Franklin Gothic Heavy" panose="020B0903020102020204" pitchFamily="34" charset="0"/>
              </a:endParaRPr>
            </a:p>
          </p:txBody>
        </p:sp>
      </p:grpSp>
      <p:sp>
        <p:nvSpPr>
          <p:cNvPr id="37" name="TextBox 36">
            <a:extLst>
              <a:ext uri="{FF2B5EF4-FFF2-40B4-BE49-F238E27FC236}">
                <a16:creationId xmlns:a16="http://schemas.microsoft.com/office/drawing/2014/main" id="{559D7155-3A63-B4F2-38DB-5650A6E67BC6}"/>
              </a:ext>
            </a:extLst>
          </p:cNvPr>
          <p:cNvSpPr txBox="1"/>
          <p:nvPr/>
        </p:nvSpPr>
        <p:spPr>
          <a:xfrm>
            <a:off x="10158987" y="5033661"/>
            <a:ext cx="6457172"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cs typeface="Futura"/>
                <a:sym typeface="Futura"/>
              </a:rPr>
              <a:t>IMPLEMENTATION PHASE</a:t>
            </a:r>
            <a:endParaRPr lang="en-AS" sz="1800" dirty="0">
              <a:solidFill>
                <a:schemeClr val="bg1"/>
              </a:solidFill>
            </a:endParaRPr>
          </a:p>
        </p:txBody>
      </p:sp>
      <p:sp>
        <p:nvSpPr>
          <p:cNvPr id="56" name="Freeform 31">
            <a:extLst>
              <a:ext uri="{FF2B5EF4-FFF2-40B4-BE49-F238E27FC236}">
                <a16:creationId xmlns:a16="http://schemas.microsoft.com/office/drawing/2014/main" id="{234BFAFC-7951-4950-892B-D2D33FFDAA02}"/>
              </a:ext>
            </a:extLst>
          </p:cNvPr>
          <p:cNvSpPr/>
          <p:nvPr/>
        </p:nvSpPr>
        <p:spPr>
          <a:xfrm>
            <a:off x="8837839" y="6017376"/>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8" name="TextBox 32">
            <a:extLst>
              <a:ext uri="{FF2B5EF4-FFF2-40B4-BE49-F238E27FC236}">
                <a16:creationId xmlns:a16="http://schemas.microsoft.com/office/drawing/2014/main" id="{A4D315E1-8453-48B8-A63A-2C70CE292FD2}"/>
              </a:ext>
            </a:extLst>
          </p:cNvPr>
          <p:cNvSpPr txBox="1"/>
          <p:nvPr/>
        </p:nvSpPr>
        <p:spPr>
          <a:xfrm>
            <a:off x="8935643" y="5956248"/>
            <a:ext cx="710381"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09</a:t>
            </a:r>
          </a:p>
        </p:txBody>
      </p:sp>
      <p:sp>
        <p:nvSpPr>
          <p:cNvPr id="59" name="TextBox 58">
            <a:extLst>
              <a:ext uri="{FF2B5EF4-FFF2-40B4-BE49-F238E27FC236}">
                <a16:creationId xmlns:a16="http://schemas.microsoft.com/office/drawing/2014/main" id="{8F6FCA30-3CE9-43C6-B165-28A8613ED766}"/>
              </a:ext>
            </a:extLst>
          </p:cNvPr>
          <p:cNvSpPr txBox="1"/>
          <p:nvPr/>
        </p:nvSpPr>
        <p:spPr>
          <a:xfrm>
            <a:off x="10305677" y="6231149"/>
            <a:ext cx="5672251"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Testing</a:t>
            </a:r>
          </a:p>
        </p:txBody>
      </p:sp>
      <p:grpSp>
        <p:nvGrpSpPr>
          <p:cNvPr id="65" name="Group 64">
            <a:extLst>
              <a:ext uri="{FF2B5EF4-FFF2-40B4-BE49-F238E27FC236}">
                <a16:creationId xmlns:a16="http://schemas.microsoft.com/office/drawing/2014/main" id="{96B46CE7-3A16-4A3D-BC7A-D3F065F87960}"/>
              </a:ext>
            </a:extLst>
          </p:cNvPr>
          <p:cNvGrpSpPr/>
          <p:nvPr/>
        </p:nvGrpSpPr>
        <p:grpSpPr>
          <a:xfrm>
            <a:off x="6815854" y="8513027"/>
            <a:ext cx="7120015" cy="1006569"/>
            <a:chOff x="9132482" y="4484884"/>
            <a:chExt cx="7120015" cy="1006569"/>
          </a:xfrm>
        </p:grpSpPr>
        <p:sp>
          <p:nvSpPr>
            <p:cNvPr id="66" name="TextBox 65">
              <a:extLst>
                <a:ext uri="{FF2B5EF4-FFF2-40B4-BE49-F238E27FC236}">
                  <a16:creationId xmlns:a16="http://schemas.microsoft.com/office/drawing/2014/main" id="{2C5366B6-D30C-41AB-9278-DEF692C9BEEC}"/>
                </a:ext>
              </a:extLst>
            </p:cNvPr>
            <p:cNvSpPr txBox="1"/>
            <p:nvPr/>
          </p:nvSpPr>
          <p:spPr>
            <a:xfrm>
              <a:off x="10573262" y="4806489"/>
              <a:ext cx="5679235" cy="553998"/>
            </a:xfrm>
            <a:prstGeom prst="rect">
              <a:avLst/>
            </a:prstGeom>
            <a:noFill/>
          </p:spPr>
          <p:txBody>
            <a:bodyPr wrap="square">
              <a:spAutoFit/>
            </a:bodyPr>
            <a:lstStyle/>
            <a:p>
              <a:pPr>
                <a:lnSpc>
                  <a:spcPts val="3605"/>
                </a:lnSpc>
              </a:pPr>
              <a:endParaRPr lang="en-US" sz="3200" b="1" dirty="0">
                <a:solidFill>
                  <a:schemeClr val="bg1"/>
                </a:solidFill>
                <a:latin typeface="Franklin Gothic Heavy" panose="020B0903020102020204" pitchFamily="34" charset="0"/>
                <a:ea typeface="Futura"/>
                <a:cs typeface="Futura"/>
                <a:sym typeface="Futura"/>
              </a:endParaRPr>
            </a:p>
          </p:txBody>
        </p:sp>
        <p:sp>
          <p:nvSpPr>
            <p:cNvPr id="69" name="TextBox 32">
              <a:extLst>
                <a:ext uri="{FF2B5EF4-FFF2-40B4-BE49-F238E27FC236}">
                  <a16:creationId xmlns:a16="http://schemas.microsoft.com/office/drawing/2014/main" id="{E395B49D-E59E-4A97-A84E-F27AF3793450}"/>
                </a:ext>
              </a:extLst>
            </p:cNvPr>
            <p:cNvSpPr txBox="1"/>
            <p:nvPr/>
          </p:nvSpPr>
          <p:spPr>
            <a:xfrm>
              <a:off x="9132482" y="4484884"/>
              <a:ext cx="847637" cy="1006569"/>
            </a:xfrm>
            <a:prstGeom prst="rect">
              <a:avLst/>
            </a:prstGeom>
          </p:spPr>
          <p:txBody>
            <a:bodyPr lIns="50800" tIns="50800" rIns="50800" bIns="50800" rtlCol="0" anchor="ctr"/>
            <a:lstStyle/>
            <a:p>
              <a:pPr algn="ctr">
                <a:lnSpc>
                  <a:spcPts val="4200"/>
                </a:lnSpc>
              </a:pPr>
              <a:endParaRPr lang="en-US" sz="3000" b="1" spc="300" dirty="0">
                <a:latin typeface="Futura Bold"/>
                <a:ea typeface="Futura Bold"/>
                <a:cs typeface="Futura Bold"/>
                <a:sym typeface="Futura Bold"/>
              </a:endParaRPr>
            </a:p>
          </p:txBody>
        </p:sp>
      </p:grpSp>
      <p:grpSp>
        <p:nvGrpSpPr>
          <p:cNvPr id="70" name="Group 69">
            <a:extLst>
              <a:ext uri="{FF2B5EF4-FFF2-40B4-BE49-F238E27FC236}">
                <a16:creationId xmlns:a16="http://schemas.microsoft.com/office/drawing/2014/main" id="{CC756FE3-936A-476C-8094-82206B04C2EF}"/>
              </a:ext>
            </a:extLst>
          </p:cNvPr>
          <p:cNvGrpSpPr/>
          <p:nvPr/>
        </p:nvGrpSpPr>
        <p:grpSpPr>
          <a:xfrm>
            <a:off x="8909977" y="7198192"/>
            <a:ext cx="7239000" cy="1043245"/>
            <a:chOff x="9144000" y="4581087"/>
            <a:chExt cx="7239000" cy="1043245"/>
          </a:xfrm>
        </p:grpSpPr>
        <p:sp>
          <p:nvSpPr>
            <p:cNvPr id="71" name="TextBox 70">
              <a:extLst>
                <a:ext uri="{FF2B5EF4-FFF2-40B4-BE49-F238E27FC236}">
                  <a16:creationId xmlns:a16="http://schemas.microsoft.com/office/drawing/2014/main" id="{0D4E88A5-6ABC-48A7-9184-4CDF2F1E6E52}"/>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Conclusion &amp;Future Work</a:t>
              </a:r>
            </a:p>
          </p:txBody>
        </p:sp>
        <p:grpSp>
          <p:nvGrpSpPr>
            <p:cNvPr id="72" name="Group 30">
              <a:extLst>
                <a:ext uri="{FF2B5EF4-FFF2-40B4-BE49-F238E27FC236}">
                  <a16:creationId xmlns:a16="http://schemas.microsoft.com/office/drawing/2014/main" id="{8FF20B75-5E74-4C6A-B601-EADAD093DAE5}"/>
                </a:ext>
              </a:extLst>
            </p:cNvPr>
            <p:cNvGrpSpPr/>
            <p:nvPr/>
          </p:nvGrpSpPr>
          <p:grpSpPr>
            <a:xfrm>
              <a:off x="9144000" y="4581087"/>
              <a:ext cx="1043245" cy="1043245"/>
              <a:chOff x="0" y="0"/>
              <a:chExt cx="812800" cy="812800"/>
            </a:xfrm>
          </p:grpSpPr>
          <p:sp>
            <p:nvSpPr>
              <p:cNvPr id="73" name="Freeform 31">
                <a:extLst>
                  <a:ext uri="{FF2B5EF4-FFF2-40B4-BE49-F238E27FC236}">
                    <a16:creationId xmlns:a16="http://schemas.microsoft.com/office/drawing/2014/main" id="{EE14C376-CDBB-419E-A321-8FF2C535FB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74" name="TextBox 32">
                <a:extLst>
                  <a:ext uri="{FF2B5EF4-FFF2-40B4-BE49-F238E27FC236}">
                    <a16:creationId xmlns:a16="http://schemas.microsoft.com/office/drawing/2014/main" id="{0A55204C-0C00-40C7-9811-282DF76C7E43}"/>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10 </a:t>
                </a:r>
              </a:p>
            </p:txBody>
          </p:sp>
        </p:grpSp>
      </p:grpSp>
    </p:spTree>
    <p:extLst>
      <p:ext uri="{BB962C8B-B14F-4D97-AF65-F5344CB8AC3E}">
        <p14:creationId xmlns:p14="http://schemas.microsoft.com/office/powerpoint/2010/main" val="22324508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ppt_x"/>
                                          </p:val>
                                        </p:tav>
                                        <p:tav tm="100000">
                                          <p:val>
                                            <p:strVal val="#ppt_x"/>
                                          </p:val>
                                        </p:tav>
                                      </p:tavLst>
                                    </p:anim>
                                    <p:anim calcmode="lin" valueType="num">
                                      <p:cBhvr additive="base">
                                        <p:cTn id="32" dur="500" fill="hold"/>
                                        <p:tgtEl>
                                          <p:spTgt spid="5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ppt_x"/>
                                          </p:val>
                                        </p:tav>
                                        <p:tav tm="100000">
                                          <p:val>
                                            <p:strVal val="#ppt_x"/>
                                          </p:val>
                                        </p:tav>
                                      </p:tavLst>
                                    </p:anim>
                                    <p:anim calcmode="lin" valueType="num">
                                      <p:cBhvr additive="base">
                                        <p:cTn id="36" dur="500" fill="hold"/>
                                        <p:tgtEl>
                                          <p:spTgt spid="5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nodePh="1">
                                  <p:stCondLst>
                                    <p:cond delay="0"/>
                                  </p:stCondLst>
                                  <p:endCondLst>
                                    <p:cond evt="begin" delay="0">
                                      <p:tn val="37"/>
                                    </p:cond>
                                  </p:end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additive="base">
                                        <p:cTn id="71" dur="500" fill="hold"/>
                                        <p:tgtEl>
                                          <p:spTgt spid="56"/>
                                        </p:tgtEl>
                                        <p:attrNameLst>
                                          <p:attrName>ppt_x</p:attrName>
                                        </p:attrNameLst>
                                      </p:cBhvr>
                                      <p:tavLst>
                                        <p:tav tm="0">
                                          <p:val>
                                            <p:strVal val="#ppt_x"/>
                                          </p:val>
                                        </p:tav>
                                        <p:tav tm="100000">
                                          <p:val>
                                            <p:strVal val="#ppt_x"/>
                                          </p:val>
                                        </p:tav>
                                      </p:tavLst>
                                    </p:anim>
                                    <p:anim calcmode="lin" valueType="num">
                                      <p:cBhvr additive="base">
                                        <p:cTn id="72" dur="500" fill="hold"/>
                                        <p:tgtEl>
                                          <p:spTgt spid="5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 calcmode="lin" valueType="num">
                                      <p:cBhvr additive="base">
                                        <p:cTn id="75" dur="500" fill="hold"/>
                                        <p:tgtEl>
                                          <p:spTgt spid="58"/>
                                        </p:tgtEl>
                                        <p:attrNameLst>
                                          <p:attrName>ppt_x</p:attrName>
                                        </p:attrNameLst>
                                      </p:cBhvr>
                                      <p:tavLst>
                                        <p:tav tm="0">
                                          <p:val>
                                            <p:strVal val="#ppt_x"/>
                                          </p:val>
                                        </p:tav>
                                        <p:tav tm="100000">
                                          <p:val>
                                            <p:strVal val="#ppt_x"/>
                                          </p:val>
                                        </p:tav>
                                      </p:tavLst>
                                    </p:anim>
                                    <p:anim calcmode="lin" valueType="num">
                                      <p:cBhvr additive="base">
                                        <p:cTn id="76" dur="500" fill="hold"/>
                                        <p:tgtEl>
                                          <p:spTgt spid="5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65"/>
                                        </p:tgtEl>
                                        <p:attrNameLst>
                                          <p:attrName>style.visibility</p:attrName>
                                        </p:attrNameLst>
                                      </p:cBhvr>
                                      <p:to>
                                        <p:strVal val="visible"/>
                                      </p:to>
                                    </p:set>
                                    <p:anim calcmode="lin" valueType="num">
                                      <p:cBhvr additive="base">
                                        <p:cTn id="79" dur="500" fill="hold"/>
                                        <p:tgtEl>
                                          <p:spTgt spid="65"/>
                                        </p:tgtEl>
                                        <p:attrNameLst>
                                          <p:attrName>ppt_x</p:attrName>
                                        </p:attrNameLst>
                                      </p:cBhvr>
                                      <p:tavLst>
                                        <p:tav tm="0">
                                          <p:val>
                                            <p:strVal val="#ppt_x"/>
                                          </p:val>
                                        </p:tav>
                                        <p:tav tm="100000">
                                          <p:val>
                                            <p:strVal val="#ppt_x"/>
                                          </p:val>
                                        </p:tav>
                                      </p:tavLst>
                                    </p:anim>
                                    <p:anim calcmode="lin" valueType="num">
                                      <p:cBhvr additive="base">
                                        <p:cTn id="80" dur="500" fill="hold"/>
                                        <p:tgtEl>
                                          <p:spTgt spid="6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70"/>
                                        </p:tgtEl>
                                        <p:attrNameLst>
                                          <p:attrName>style.visibility</p:attrName>
                                        </p:attrNameLst>
                                      </p:cBhvr>
                                      <p:to>
                                        <p:strVal val="visible"/>
                                      </p:to>
                                    </p:set>
                                    <p:anim calcmode="lin" valueType="num">
                                      <p:cBhvr additive="base">
                                        <p:cTn id="83" dur="500" fill="hold"/>
                                        <p:tgtEl>
                                          <p:spTgt spid="70"/>
                                        </p:tgtEl>
                                        <p:attrNameLst>
                                          <p:attrName>ppt_x</p:attrName>
                                        </p:attrNameLst>
                                      </p:cBhvr>
                                      <p:tavLst>
                                        <p:tav tm="0">
                                          <p:val>
                                            <p:strVal val="#ppt_x"/>
                                          </p:val>
                                        </p:tav>
                                        <p:tav tm="100000">
                                          <p:val>
                                            <p:strVal val="#ppt_x"/>
                                          </p:val>
                                        </p:tav>
                                      </p:tavLst>
                                    </p:anim>
                                    <p:anim calcmode="lin" valueType="num">
                                      <p:cBhvr additive="base">
                                        <p:cTn id="84"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P spid="50" grpId="0" animBg="1"/>
      <p:bldP spid="17" grpId="0"/>
      <p:bldP spid="24" grpId="0" animBg="1"/>
      <p:bldP spid="25" grpId="0"/>
      <p:bldP spid="34" grpId="0"/>
      <p:bldP spid="37" grpId="0"/>
      <p:bldP spid="56" grpId="0" animBg="1"/>
      <p:bldP spid="58" grpId="0"/>
      <p:bldP spid="59"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5B36D34-752B-580F-6030-1378797FD0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5CE08C9-9C29-715A-02E2-AA7A137AD21E}"/>
              </a:ext>
            </a:extLst>
          </p:cNvPr>
          <p:cNvSpPr txBox="1"/>
          <p:nvPr/>
        </p:nvSpPr>
        <p:spPr>
          <a:xfrm>
            <a:off x="4572000" y="190500"/>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kumimoji="0" lang="en-US" sz="60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4" name="TextBox 3">
            <a:extLst>
              <a:ext uri="{FF2B5EF4-FFF2-40B4-BE49-F238E27FC236}">
                <a16:creationId xmlns:a16="http://schemas.microsoft.com/office/drawing/2014/main" id="{30A0C905-AC45-40AA-AD54-9AB54B5A4A14}"/>
              </a:ext>
            </a:extLst>
          </p:cNvPr>
          <p:cNvSpPr txBox="1"/>
          <p:nvPr/>
        </p:nvSpPr>
        <p:spPr>
          <a:xfrm>
            <a:off x="304800" y="1206163"/>
            <a:ext cx="60198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strike="noStrike" kern="1200" cap="none" spc="0" normalizeH="0" baseline="0" noProof="0" dirty="0">
                <a:ln>
                  <a:noFill/>
                </a:ln>
                <a:solidFill>
                  <a:schemeClr val="bg1"/>
                </a:solidFill>
                <a:effectLst/>
                <a:uLnTx/>
                <a:uFillTx/>
                <a:latin typeface="Calibri"/>
                <a:ea typeface="+mn-ea"/>
                <a:cs typeface="+mn-cs"/>
              </a:rPr>
              <a:t>Make Review</a:t>
            </a:r>
            <a:endParaRPr kumimoji="0" lang="en-AS" sz="4400" b="1" i="0" strike="noStrike" kern="1200" cap="none" spc="0" normalizeH="0" baseline="0" noProof="0" dirty="0">
              <a:ln>
                <a:noFill/>
              </a:ln>
              <a:solidFill>
                <a:schemeClr val="bg1"/>
              </a:solidFill>
              <a:effectLst/>
              <a:uLnTx/>
              <a:uFillTx/>
              <a:latin typeface="Calibri"/>
              <a:ea typeface="+mn-ea"/>
              <a:cs typeface="+mn-cs"/>
            </a:endParaRPr>
          </a:p>
        </p:txBody>
      </p:sp>
      <p:sp>
        <p:nvSpPr>
          <p:cNvPr id="3" name="TextBox 2">
            <a:extLst>
              <a:ext uri="{FF2B5EF4-FFF2-40B4-BE49-F238E27FC236}">
                <a16:creationId xmlns:a16="http://schemas.microsoft.com/office/drawing/2014/main" id="{3F6C49E7-E3F8-D5C7-B19B-176C754CCE46}"/>
              </a:ext>
            </a:extLst>
          </p:cNvPr>
          <p:cNvSpPr txBox="1"/>
          <p:nvPr/>
        </p:nvSpPr>
        <p:spPr>
          <a:xfrm>
            <a:off x="609600" y="2298620"/>
            <a:ext cx="15240000" cy="784830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buyer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selects a product to view.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sends a request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component to retrieve product details.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component retrieves the product details from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product database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product details are returned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and displayed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buyer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buyer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enters a review for the selected product.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sends the review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component.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component processes the review and saves it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review database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review database </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confirms that the review has been successfully added.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component sends the confirmation back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displays a message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buyer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confirming that the review has been added</a:t>
            </a:r>
            <a:r>
              <a:rPr kumimoji="0" lang="en-US" sz="24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p:txBody>
      </p:sp>
    </p:spTree>
    <p:extLst>
      <p:ext uri="{BB962C8B-B14F-4D97-AF65-F5344CB8AC3E}">
        <p14:creationId xmlns:p14="http://schemas.microsoft.com/office/powerpoint/2010/main" val="3723036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36D34-752B-580F-6030-1378797FD0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5CE08C9-9C29-715A-02E2-AA7A137AD21E}"/>
              </a:ext>
            </a:extLst>
          </p:cNvPr>
          <p:cNvSpPr txBox="1"/>
          <p:nvPr/>
        </p:nvSpPr>
        <p:spPr>
          <a:xfrm>
            <a:off x="4572000" y="190500"/>
            <a:ext cx="9144000" cy="1015663"/>
          </a:xfrm>
          <a:prstGeom prst="rect">
            <a:avLst/>
          </a:prstGeom>
          <a:noFill/>
        </p:spPr>
        <p:txBody>
          <a:bodyPr wrap="square" rtlCol="0">
            <a:spAutoFit/>
          </a:bodyPr>
          <a:lstStyle/>
          <a:p>
            <a:pPr>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lang="en-US" sz="6000" b="1" dirty="0">
                <a:solidFill>
                  <a:schemeClr val="bg1"/>
                </a:solidFill>
                <a:latin typeface="Arial" panose="020B0604020202020204" pitchFamily="34" charset="0"/>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4" name="TextBox 3">
            <a:extLst>
              <a:ext uri="{FF2B5EF4-FFF2-40B4-BE49-F238E27FC236}">
                <a16:creationId xmlns:a16="http://schemas.microsoft.com/office/drawing/2014/main" id="{30A0C905-AC45-40AA-AD54-9AB54B5A4A14}"/>
              </a:ext>
            </a:extLst>
          </p:cNvPr>
          <p:cNvSpPr txBox="1"/>
          <p:nvPr/>
        </p:nvSpPr>
        <p:spPr>
          <a:xfrm>
            <a:off x="152400" y="1257300"/>
            <a:ext cx="6019800" cy="769441"/>
          </a:xfrm>
          <a:prstGeom prst="rect">
            <a:avLst/>
          </a:prstGeom>
          <a:noFill/>
        </p:spPr>
        <p:txBody>
          <a:bodyPr wrap="square" rtlCol="0">
            <a:spAutoFit/>
          </a:bodyPr>
          <a:lstStyle/>
          <a:p>
            <a:r>
              <a:rPr lang="en-US" sz="4400" b="1" dirty="0">
                <a:solidFill>
                  <a:schemeClr val="bg1"/>
                </a:solidFill>
              </a:rPr>
              <a:t>Make Review</a:t>
            </a:r>
            <a:endParaRPr lang="en-AS" sz="4400" b="1" dirty="0">
              <a:solidFill>
                <a:schemeClr val="bg1"/>
              </a:solidFill>
            </a:endParaRPr>
          </a:p>
        </p:txBody>
      </p:sp>
      <p:pic>
        <p:nvPicPr>
          <p:cNvPr id="6" name="Picture 5">
            <a:extLst>
              <a:ext uri="{FF2B5EF4-FFF2-40B4-BE49-F238E27FC236}">
                <a16:creationId xmlns:a16="http://schemas.microsoft.com/office/drawing/2014/main" id="{351991DE-53B2-4B7C-9A4B-92FC7B142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137112"/>
            <a:ext cx="17983200" cy="7959388"/>
          </a:xfrm>
          <a:prstGeom prst="rect">
            <a:avLst/>
          </a:prstGeom>
        </p:spPr>
      </p:pic>
    </p:spTree>
    <p:extLst>
      <p:ext uri="{BB962C8B-B14F-4D97-AF65-F5344CB8AC3E}">
        <p14:creationId xmlns:p14="http://schemas.microsoft.com/office/powerpoint/2010/main" val="7224017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488B9AC-56F5-C050-12C0-262F9837009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7AD7E79-2355-FDB9-C16E-49C90F50B105}"/>
              </a:ext>
            </a:extLst>
          </p:cNvPr>
          <p:cNvSpPr txBox="1"/>
          <p:nvPr/>
        </p:nvSpPr>
        <p:spPr>
          <a:xfrm>
            <a:off x="5638800" y="419100"/>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kumimoji="0" lang="en-US" sz="60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4" name="TextBox 3">
            <a:extLst>
              <a:ext uri="{FF2B5EF4-FFF2-40B4-BE49-F238E27FC236}">
                <a16:creationId xmlns:a16="http://schemas.microsoft.com/office/drawing/2014/main" id="{DD9C33B3-394B-4141-9332-2A1A2EDCDCD2}"/>
              </a:ext>
            </a:extLst>
          </p:cNvPr>
          <p:cNvSpPr txBox="1"/>
          <p:nvPr/>
        </p:nvSpPr>
        <p:spPr>
          <a:xfrm>
            <a:off x="331304" y="1987064"/>
            <a:ext cx="88392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strike="noStrike" kern="1200" cap="none" spc="0" normalizeH="0" baseline="0" noProof="0" dirty="0">
                <a:ln>
                  <a:noFill/>
                </a:ln>
                <a:solidFill>
                  <a:schemeClr val="bg1"/>
                </a:solidFill>
                <a:effectLst/>
                <a:uLnTx/>
                <a:uFillTx/>
                <a:latin typeface="Calibri"/>
                <a:ea typeface="+mn-ea"/>
                <a:cs typeface="+mn-cs"/>
              </a:rPr>
              <a:t>View order </a:t>
            </a:r>
            <a:endParaRPr kumimoji="0" lang="en-AS" sz="4400" b="1" i="0" strike="noStrike" kern="1200" cap="none" spc="0" normalizeH="0" baseline="0" noProof="0" dirty="0">
              <a:ln>
                <a:noFill/>
              </a:ln>
              <a:solidFill>
                <a:schemeClr val="bg1"/>
              </a:solidFill>
              <a:effectLst/>
              <a:uLnTx/>
              <a:uFillTx/>
              <a:latin typeface="Calibri"/>
              <a:ea typeface="+mn-ea"/>
              <a:cs typeface="+mn-cs"/>
            </a:endParaRPr>
          </a:p>
        </p:txBody>
      </p:sp>
      <p:sp>
        <p:nvSpPr>
          <p:cNvPr id="3" name="TextBox 2">
            <a:extLst>
              <a:ext uri="{FF2B5EF4-FFF2-40B4-BE49-F238E27FC236}">
                <a16:creationId xmlns:a16="http://schemas.microsoft.com/office/drawing/2014/main" id="{AE4F9181-C43D-38BD-4DF4-6D96CC4F7646}"/>
              </a:ext>
            </a:extLst>
          </p:cNvPr>
          <p:cNvSpPr txBox="1"/>
          <p:nvPr/>
        </p:nvSpPr>
        <p:spPr>
          <a:xfrm>
            <a:off x="685800" y="3390900"/>
            <a:ext cx="16002000" cy="4524315"/>
          </a:xfrm>
          <a:prstGeom prst="rect">
            <a:avLst/>
          </a:prstGeom>
          <a:noFill/>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seller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initiates a request to view their orders through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interface forwards the request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system.</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system sends a query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Order Database </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to retrieve the order data.</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Order Database </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processes the query and returns the requested order details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system.</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system sends the order details to the interface.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displays the order details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seller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p:txBody>
      </p:sp>
    </p:spTree>
    <p:extLst>
      <p:ext uri="{BB962C8B-B14F-4D97-AF65-F5344CB8AC3E}">
        <p14:creationId xmlns:p14="http://schemas.microsoft.com/office/powerpoint/2010/main" val="3572138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8B9AC-56F5-C050-12C0-262F9837009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7AD7E79-2355-FDB9-C16E-49C90F50B105}"/>
              </a:ext>
            </a:extLst>
          </p:cNvPr>
          <p:cNvSpPr txBox="1"/>
          <p:nvPr/>
        </p:nvSpPr>
        <p:spPr>
          <a:xfrm>
            <a:off x="5638800" y="419100"/>
            <a:ext cx="9144000" cy="1015663"/>
          </a:xfrm>
          <a:prstGeom prst="rect">
            <a:avLst/>
          </a:prstGeom>
          <a:noFill/>
        </p:spPr>
        <p:txBody>
          <a:bodyPr wrap="square" rtlCol="0">
            <a:spAutoFit/>
          </a:bodyPr>
          <a:lstStyle/>
          <a:p>
            <a:pPr>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lang="en-US" sz="6000" b="1" dirty="0">
                <a:solidFill>
                  <a:schemeClr val="bg1"/>
                </a:solidFill>
                <a:latin typeface="Arial" panose="020B0604020202020204" pitchFamily="34" charset="0"/>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pic>
        <p:nvPicPr>
          <p:cNvPr id="8" name="Picture 7" descr="A diagram of a process&#10;&#10;Description automatically generated">
            <a:extLst>
              <a:ext uri="{FF2B5EF4-FFF2-40B4-BE49-F238E27FC236}">
                <a16:creationId xmlns:a16="http://schemas.microsoft.com/office/drawing/2014/main" id="{B3973313-ED11-17B6-3169-CF42D847E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781300"/>
            <a:ext cx="17983200" cy="7391400"/>
          </a:xfrm>
          <a:prstGeom prst="rect">
            <a:avLst/>
          </a:prstGeom>
        </p:spPr>
      </p:pic>
      <p:sp>
        <p:nvSpPr>
          <p:cNvPr id="4" name="TextBox 3">
            <a:extLst>
              <a:ext uri="{FF2B5EF4-FFF2-40B4-BE49-F238E27FC236}">
                <a16:creationId xmlns:a16="http://schemas.microsoft.com/office/drawing/2014/main" id="{DD9C33B3-394B-4141-9332-2A1A2EDCDCD2}"/>
              </a:ext>
            </a:extLst>
          </p:cNvPr>
          <p:cNvSpPr txBox="1"/>
          <p:nvPr/>
        </p:nvSpPr>
        <p:spPr>
          <a:xfrm>
            <a:off x="331304" y="1638300"/>
            <a:ext cx="8839200" cy="769441"/>
          </a:xfrm>
          <a:prstGeom prst="rect">
            <a:avLst/>
          </a:prstGeom>
          <a:noFill/>
        </p:spPr>
        <p:txBody>
          <a:bodyPr wrap="square" rtlCol="0">
            <a:spAutoFit/>
          </a:bodyPr>
          <a:lstStyle/>
          <a:p>
            <a:r>
              <a:rPr lang="en-US" sz="4400" b="1" dirty="0">
                <a:solidFill>
                  <a:schemeClr val="bg1"/>
                </a:solidFill>
              </a:rPr>
              <a:t>View order </a:t>
            </a:r>
            <a:endParaRPr lang="en-AS" sz="4400" b="1" dirty="0">
              <a:solidFill>
                <a:schemeClr val="bg1"/>
              </a:solidFill>
            </a:endParaRPr>
          </a:p>
        </p:txBody>
      </p:sp>
    </p:spTree>
    <p:extLst>
      <p:ext uri="{BB962C8B-B14F-4D97-AF65-F5344CB8AC3E}">
        <p14:creationId xmlns:p14="http://schemas.microsoft.com/office/powerpoint/2010/main" val="3101098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FA6DAD-64B5-C352-54FB-B2A71AF7D7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4397697-27F7-C4EF-6A96-6B4880C84E0B}"/>
              </a:ext>
            </a:extLst>
          </p:cNvPr>
          <p:cNvSpPr txBox="1"/>
          <p:nvPr/>
        </p:nvSpPr>
        <p:spPr>
          <a:xfrm>
            <a:off x="4572000" y="266700"/>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kumimoji="0" lang="en-US" sz="60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4" name="TextBox 3">
            <a:extLst>
              <a:ext uri="{FF2B5EF4-FFF2-40B4-BE49-F238E27FC236}">
                <a16:creationId xmlns:a16="http://schemas.microsoft.com/office/drawing/2014/main" id="{0C10D2E3-93C0-484E-9AB0-87ED410A9FD0}"/>
              </a:ext>
            </a:extLst>
          </p:cNvPr>
          <p:cNvSpPr txBox="1"/>
          <p:nvPr/>
        </p:nvSpPr>
        <p:spPr>
          <a:xfrm>
            <a:off x="457200" y="2500848"/>
            <a:ext cx="88392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strike="noStrike" kern="1200" cap="none" spc="0" normalizeH="0" baseline="0" noProof="0" dirty="0">
                <a:ln>
                  <a:noFill/>
                </a:ln>
                <a:solidFill>
                  <a:schemeClr val="bg1"/>
                </a:solidFill>
                <a:effectLst/>
                <a:uLnTx/>
                <a:uFillTx/>
                <a:latin typeface="Calibri"/>
                <a:ea typeface="+mn-ea"/>
                <a:cs typeface="+mn-cs"/>
              </a:rPr>
              <a:t>Cancel Order</a:t>
            </a:r>
            <a:endParaRPr kumimoji="0" lang="en-AS" sz="4400" b="1" i="0" strike="noStrike" kern="1200" cap="none" spc="0" normalizeH="0" baseline="0" noProof="0" dirty="0">
              <a:ln>
                <a:noFill/>
              </a:ln>
              <a:solidFill>
                <a:schemeClr val="bg1"/>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628FF85B-E8C9-CA50-C981-A18011B21D4D}"/>
              </a:ext>
            </a:extLst>
          </p:cNvPr>
          <p:cNvSpPr txBox="1"/>
          <p:nvPr/>
        </p:nvSpPr>
        <p:spPr>
          <a:xfrm>
            <a:off x="205740" y="4008783"/>
            <a:ext cx="18181320" cy="3785652"/>
          </a:xfrm>
          <a:prstGeom prst="rect">
            <a:avLst/>
          </a:prstGeom>
          <a:noFill/>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buyer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initiates the process by selecting an order to view its details.</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system retrieves the order details from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database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and displays them to the buyer.</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buyer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chooses to cancel the selected order.</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system validates the cancellation request and confirms with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buyer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system updates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database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to mark the order as canceled.</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system notifies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buyer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that the cancellation was successful.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Calibri"/>
              <a:ea typeface="+mn-ea"/>
              <a:cs typeface="+mn-cs"/>
            </a:endParaRPr>
          </a:p>
        </p:txBody>
      </p:sp>
    </p:spTree>
    <p:extLst>
      <p:ext uri="{BB962C8B-B14F-4D97-AF65-F5344CB8AC3E}">
        <p14:creationId xmlns:p14="http://schemas.microsoft.com/office/powerpoint/2010/main" val="25852088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A6DAD-64B5-C352-54FB-B2A71AF7D7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4397697-27F7-C4EF-6A96-6B4880C84E0B}"/>
              </a:ext>
            </a:extLst>
          </p:cNvPr>
          <p:cNvSpPr txBox="1"/>
          <p:nvPr/>
        </p:nvSpPr>
        <p:spPr>
          <a:xfrm>
            <a:off x="4572000" y="266700"/>
            <a:ext cx="9144000" cy="1015663"/>
          </a:xfrm>
          <a:prstGeom prst="rect">
            <a:avLst/>
          </a:prstGeom>
          <a:noFill/>
        </p:spPr>
        <p:txBody>
          <a:bodyPr wrap="square" rtlCol="0">
            <a:spAutoFit/>
          </a:bodyPr>
          <a:lstStyle/>
          <a:p>
            <a:pPr>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lang="en-US" sz="6000" b="1" dirty="0">
                <a:solidFill>
                  <a:schemeClr val="bg1"/>
                </a:solidFill>
                <a:latin typeface="Arial" panose="020B0604020202020204" pitchFamily="34" charset="0"/>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pic>
        <p:nvPicPr>
          <p:cNvPr id="3" name="Picture 2" descr="A diagram of a process&#10;&#10;Description automatically generated">
            <a:extLst>
              <a:ext uri="{FF2B5EF4-FFF2-40B4-BE49-F238E27FC236}">
                <a16:creationId xmlns:a16="http://schemas.microsoft.com/office/drawing/2014/main" id="{1DA3B528-FC11-4ABA-5967-C816D1993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92369"/>
            <a:ext cx="17754600" cy="7737713"/>
          </a:xfrm>
          <a:prstGeom prst="rect">
            <a:avLst/>
          </a:prstGeom>
        </p:spPr>
      </p:pic>
      <p:sp>
        <p:nvSpPr>
          <p:cNvPr id="4" name="TextBox 3">
            <a:extLst>
              <a:ext uri="{FF2B5EF4-FFF2-40B4-BE49-F238E27FC236}">
                <a16:creationId xmlns:a16="http://schemas.microsoft.com/office/drawing/2014/main" id="{0C10D2E3-93C0-484E-9AB0-87ED410A9FD0}"/>
              </a:ext>
            </a:extLst>
          </p:cNvPr>
          <p:cNvSpPr txBox="1"/>
          <p:nvPr/>
        </p:nvSpPr>
        <p:spPr>
          <a:xfrm>
            <a:off x="228600" y="1282363"/>
            <a:ext cx="8839200" cy="769441"/>
          </a:xfrm>
          <a:prstGeom prst="rect">
            <a:avLst/>
          </a:prstGeom>
          <a:noFill/>
        </p:spPr>
        <p:txBody>
          <a:bodyPr wrap="square" rtlCol="0">
            <a:spAutoFit/>
          </a:bodyPr>
          <a:lstStyle/>
          <a:p>
            <a:r>
              <a:rPr lang="en-US" sz="4400" b="1" dirty="0">
                <a:solidFill>
                  <a:schemeClr val="bg1"/>
                </a:solidFill>
              </a:rPr>
              <a:t>Cancel Order</a:t>
            </a:r>
            <a:endParaRPr lang="en-AS" sz="4400" b="1" dirty="0">
              <a:solidFill>
                <a:schemeClr val="bg1"/>
              </a:solidFill>
            </a:endParaRPr>
          </a:p>
        </p:txBody>
      </p:sp>
    </p:spTree>
    <p:extLst>
      <p:ext uri="{BB962C8B-B14F-4D97-AF65-F5344CB8AC3E}">
        <p14:creationId xmlns:p14="http://schemas.microsoft.com/office/powerpoint/2010/main" val="10533773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99B728-B701-75FE-3640-D3B7005435B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DC31E59-2758-3FCB-4FC2-8CC40035FBD4}"/>
              </a:ext>
            </a:extLst>
          </p:cNvPr>
          <p:cNvSpPr txBox="1"/>
          <p:nvPr/>
        </p:nvSpPr>
        <p:spPr>
          <a:xfrm>
            <a:off x="5638800" y="266700"/>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kumimoji="0" lang="en-US" sz="60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6" name="TextBox 5">
            <a:extLst>
              <a:ext uri="{FF2B5EF4-FFF2-40B4-BE49-F238E27FC236}">
                <a16:creationId xmlns:a16="http://schemas.microsoft.com/office/drawing/2014/main" id="{1B02F51C-394A-417F-972E-40FDB0CDBB87}"/>
              </a:ext>
            </a:extLst>
          </p:cNvPr>
          <p:cNvSpPr txBox="1"/>
          <p:nvPr/>
        </p:nvSpPr>
        <p:spPr>
          <a:xfrm>
            <a:off x="304800" y="1297272"/>
            <a:ext cx="88392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strike="noStrike" kern="1200" cap="none" spc="0" normalizeH="0" baseline="0" noProof="0" dirty="0">
                <a:ln>
                  <a:noFill/>
                </a:ln>
                <a:solidFill>
                  <a:schemeClr val="bg1"/>
                </a:solidFill>
                <a:effectLst/>
                <a:uLnTx/>
                <a:uFillTx/>
                <a:latin typeface="Calibri"/>
                <a:ea typeface="+mn-ea"/>
                <a:cs typeface="+mn-cs"/>
              </a:rPr>
              <a:t>Manage Product </a:t>
            </a:r>
            <a:endParaRPr kumimoji="0" lang="en-AS" sz="4400" b="1" i="0" strike="noStrike" kern="1200" cap="none" spc="0" normalizeH="0" baseline="0" noProof="0" dirty="0">
              <a:ln>
                <a:noFill/>
              </a:ln>
              <a:solidFill>
                <a:schemeClr val="bg1"/>
              </a:solidFill>
              <a:effectLst/>
              <a:uLnTx/>
              <a:uFillTx/>
              <a:latin typeface="Calibri"/>
              <a:ea typeface="+mn-ea"/>
              <a:cs typeface="+mn-cs"/>
            </a:endParaRPr>
          </a:p>
        </p:txBody>
      </p:sp>
      <p:sp>
        <p:nvSpPr>
          <p:cNvPr id="3" name="TextBox 2">
            <a:extLst>
              <a:ext uri="{FF2B5EF4-FFF2-40B4-BE49-F238E27FC236}">
                <a16:creationId xmlns:a16="http://schemas.microsoft.com/office/drawing/2014/main" id="{34EE9157-F4FE-F299-4568-079BCD031F73}"/>
              </a:ext>
            </a:extLst>
          </p:cNvPr>
          <p:cNvSpPr txBox="1"/>
          <p:nvPr/>
        </p:nvSpPr>
        <p:spPr>
          <a:xfrm>
            <a:off x="304800" y="2465459"/>
            <a:ext cx="16748760" cy="6740307"/>
          </a:xfrm>
          <a:prstGeom prst="rect">
            <a:avLst/>
          </a:prstGeom>
          <a:noFill/>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seller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selects the "Manage Product" option in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system retrieves the product list from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product database </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and displays it.</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Seller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adds, edits, or deletes a product through the interface.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system processes the update request and modifies the product details in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product database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 confirmation is sent back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seller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indicating the product has been added, edited, or deleted.</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clerk</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views all products submitted by sellers for review through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system retrieves the full list of products from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product database </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and displays it.</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Clerk</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selects to approve or reject specific products.</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system updates the product status in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product database </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accordingly.</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Notification of approval or rejection is sent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seller</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p:txBody>
      </p:sp>
    </p:spTree>
    <p:extLst>
      <p:ext uri="{BB962C8B-B14F-4D97-AF65-F5344CB8AC3E}">
        <p14:creationId xmlns:p14="http://schemas.microsoft.com/office/powerpoint/2010/main" val="10183316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9B728-B701-75FE-3640-D3B7005435B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DC31E59-2758-3FCB-4FC2-8CC40035FBD4}"/>
              </a:ext>
            </a:extLst>
          </p:cNvPr>
          <p:cNvSpPr txBox="1"/>
          <p:nvPr/>
        </p:nvSpPr>
        <p:spPr>
          <a:xfrm>
            <a:off x="5638800" y="266700"/>
            <a:ext cx="9144000" cy="1015663"/>
          </a:xfrm>
          <a:prstGeom prst="rect">
            <a:avLst/>
          </a:prstGeom>
          <a:noFill/>
        </p:spPr>
        <p:txBody>
          <a:bodyPr wrap="square" rtlCol="0">
            <a:spAutoFit/>
          </a:bodyPr>
          <a:lstStyle/>
          <a:p>
            <a:pPr>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lang="en-US" sz="6000" b="1" dirty="0">
                <a:solidFill>
                  <a:schemeClr val="bg1"/>
                </a:solidFill>
                <a:latin typeface="Arial" panose="020B0604020202020204" pitchFamily="34" charset="0"/>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6" name="TextBox 5">
            <a:extLst>
              <a:ext uri="{FF2B5EF4-FFF2-40B4-BE49-F238E27FC236}">
                <a16:creationId xmlns:a16="http://schemas.microsoft.com/office/drawing/2014/main" id="{1B02F51C-394A-417F-972E-40FDB0CDBB87}"/>
              </a:ext>
            </a:extLst>
          </p:cNvPr>
          <p:cNvSpPr txBox="1"/>
          <p:nvPr/>
        </p:nvSpPr>
        <p:spPr>
          <a:xfrm>
            <a:off x="304800" y="897642"/>
            <a:ext cx="8839200" cy="769441"/>
          </a:xfrm>
          <a:prstGeom prst="rect">
            <a:avLst/>
          </a:prstGeom>
          <a:noFill/>
        </p:spPr>
        <p:txBody>
          <a:bodyPr wrap="square" rtlCol="0">
            <a:spAutoFit/>
          </a:bodyPr>
          <a:lstStyle/>
          <a:p>
            <a:r>
              <a:rPr lang="en-US" sz="4400" b="1" dirty="0">
                <a:solidFill>
                  <a:schemeClr val="bg1"/>
                </a:solidFill>
              </a:rPr>
              <a:t>Manage Product </a:t>
            </a:r>
            <a:endParaRPr lang="en-AS" sz="4400" b="1" dirty="0">
              <a:solidFill>
                <a:schemeClr val="bg1"/>
              </a:solidFill>
            </a:endParaRPr>
          </a:p>
        </p:txBody>
      </p:sp>
      <p:pic>
        <p:nvPicPr>
          <p:cNvPr id="7" name="Picture 6">
            <a:extLst>
              <a:ext uri="{FF2B5EF4-FFF2-40B4-BE49-F238E27FC236}">
                <a16:creationId xmlns:a16="http://schemas.microsoft.com/office/drawing/2014/main" id="{6A5F6D77-F9E4-4102-8F8C-A36F3BD80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794808"/>
            <a:ext cx="17830800" cy="8301692"/>
          </a:xfrm>
          <a:prstGeom prst="rect">
            <a:avLst/>
          </a:prstGeom>
        </p:spPr>
      </p:pic>
    </p:spTree>
    <p:extLst>
      <p:ext uri="{BB962C8B-B14F-4D97-AF65-F5344CB8AC3E}">
        <p14:creationId xmlns:p14="http://schemas.microsoft.com/office/powerpoint/2010/main" val="22581455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B4C97B-12F0-F3E7-0A7B-0E7ECE3D8CB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939B726-FA9F-43FA-F880-5692792C2442}"/>
              </a:ext>
            </a:extLst>
          </p:cNvPr>
          <p:cNvSpPr txBox="1"/>
          <p:nvPr/>
        </p:nvSpPr>
        <p:spPr>
          <a:xfrm>
            <a:off x="5562600" y="266700"/>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kumimoji="0" lang="en-US" sz="60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6" name="TextBox 5">
            <a:extLst>
              <a:ext uri="{FF2B5EF4-FFF2-40B4-BE49-F238E27FC236}">
                <a16:creationId xmlns:a16="http://schemas.microsoft.com/office/drawing/2014/main" id="{936306EE-CC7A-48EE-8D85-12D6333C3E8E}"/>
              </a:ext>
            </a:extLst>
          </p:cNvPr>
          <p:cNvSpPr txBox="1"/>
          <p:nvPr/>
        </p:nvSpPr>
        <p:spPr>
          <a:xfrm>
            <a:off x="381000" y="1289983"/>
            <a:ext cx="88392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strike="noStrike" kern="1200" cap="none" spc="0" normalizeH="0" baseline="0" noProof="0" dirty="0">
                <a:ln>
                  <a:noFill/>
                </a:ln>
                <a:solidFill>
                  <a:schemeClr val="bg1"/>
                </a:solidFill>
                <a:effectLst/>
                <a:uLnTx/>
                <a:uFillTx/>
                <a:latin typeface="Calibri"/>
                <a:ea typeface="+mn-ea"/>
                <a:cs typeface="+mn-cs"/>
              </a:rPr>
              <a:t>Manage User </a:t>
            </a:r>
            <a:r>
              <a:rPr lang="en-US" sz="4400" b="1" dirty="0">
                <a:solidFill>
                  <a:schemeClr val="bg1"/>
                </a:solidFill>
                <a:latin typeface="Calibri"/>
              </a:rPr>
              <a:t>A</a:t>
            </a:r>
            <a:r>
              <a:rPr kumimoji="0" lang="en-US" sz="4400" b="1" i="0" strike="noStrike" kern="1200" cap="none" spc="0" normalizeH="0" baseline="0" noProof="0" dirty="0">
                <a:ln>
                  <a:noFill/>
                </a:ln>
                <a:solidFill>
                  <a:schemeClr val="bg1"/>
                </a:solidFill>
                <a:effectLst/>
                <a:uLnTx/>
                <a:uFillTx/>
                <a:latin typeface="Calibri"/>
                <a:ea typeface="+mn-ea"/>
                <a:cs typeface="+mn-cs"/>
              </a:rPr>
              <a:t>count </a:t>
            </a:r>
            <a:endParaRPr kumimoji="0" lang="en-AS" sz="4400" b="1" i="0" strike="noStrike" kern="1200" cap="none" spc="0" normalizeH="0" baseline="0" noProof="0" dirty="0">
              <a:ln>
                <a:noFill/>
              </a:ln>
              <a:solidFill>
                <a:schemeClr val="bg1"/>
              </a:solidFill>
              <a:effectLst/>
              <a:uLnTx/>
              <a:uFillTx/>
              <a:latin typeface="Calibri"/>
              <a:ea typeface="+mn-ea"/>
              <a:cs typeface="+mn-cs"/>
            </a:endParaRPr>
          </a:p>
        </p:txBody>
      </p:sp>
      <p:sp>
        <p:nvSpPr>
          <p:cNvPr id="3" name="TextBox 2">
            <a:extLst>
              <a:ext uri="{FF2B5EF4-FFF2-40B4-BE49-F238E27FC236}">
                <a16:creationId xmlns:a16="http://schemas.microsoft.com/office/drawing/2014/main" id="{B003014B-CEE1-1C30-9EA6-38D43D8E3A83}"/>
              </a:ext>
            </a:extLst>
          </p:cNvPr>
          <p:cNvSpPr txBox="1"/>
          <p:nvPr/>
        </p:nvSpPr>
        <p:spPr>
          <a:xfrm>
            <a:off x="356191" y="2552700"/>
            <a:ext cx="16916400" cy="6740307"/>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clerk</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selects the "Manage User Account" option on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system requests the user list from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component.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component fetches the user list from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user database </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and returns it.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system displays the user list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clerk</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clerk</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selects a specific user account from the displayed list.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system requests the data of the selected user from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component.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component retrieves the user data from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user database </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and returns it.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system displays the selected user's detailed information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clerk</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clerk</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makes changes to the selected user's data and submits the update.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system processes the update request and sends it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component.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component updates the user information in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user database.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 confirmation of the update is sent back to the system and displayed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clerk</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p:txBody>
      </p:sp>
    </p:spTree>
    <p:extLst>
      <p:ext uri="{BB962C8B-B14F-4D97-AF65-F5344CB8AC3E}">
        <p14:creationId xmlns:p14="http://schemas.microsoft.com/office/powerpoint/2010/main" val="29897358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4C97B-12F0-F3E7-0A7B-0E7ECE3D8CB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939B726-FA9F-43FA-F880-5692792C2442}"/>
              </a:ext>
            </a:extLst>
          </p:cNvPr>
          <p:cNvSpPr txBox="1"/>
          <p:nvPr/>
        </p:nvSpPr>
        <p:spPr>
          <a:xfrm>
            <a:off x="5562600" y="266700"/>
            <a:ext cx="9144000" cy="1015663"/>
          </a:xfrm>
          <a:prstGeom prst="rect">
            <a:avLst/>
          </a:prstGeom>
          <a:noFill/>
        </p:spPr>
        <p:txBody>
          <a:bodyPr wrap="square" rtlCol="0">
            <a:spAutoFit/>
          </a:bodyPr>
          <a:lstStyle/>
          <a:p>
            <a:pPr>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lang="en-US" sz="6000" b="1" dirty="0">
                <a:solidFill>
                  <a:schemeClr val="bg1"/>
                </a:solidFill>
                <a:latin typeface="Arial" panose="020B0604020202020204" pitchFamily="34" charset="0"/>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6" name="TextBox 5">
            <a:extLst>
              <a:ext uri="{FF2B5EF4-FFF2-40B4-BE49-F238E27FC236}">
                <a16:creationId xmlns:a16="http://schemas.microsoft.com/office/drawing/2014/main" id="{936306EE-CC7A-48EE-8D85-12D6333C3E8E}"/>
              </a:ext>
            </a:extLst>
          </p:cNvPr>
          <p:cNvSpPr txBox="1"/>
          <p:nvPr/>
        </p:nvSpPr>
        <p:spPr>
          <a:xfrm>
            <a:off x="152400" y="1062647"/>
            <a:ext cx="6019800" cy="769441"/>
          </a:xfrm>
          <a:prstGeom prst="rect">
            <a:avLst/>
          </a:prstGeom>
          <a:noFill/>
        </p:spPr>
        <p:txBody>
          <a:bodyPr wrap="square" rtlCol="0">
            <a:spAutoFit/>
          </a:bodyPr>
          <a:lstStyle/>
          <a:p>
            <a:r>
              <a:rPr lang="en-US" sz="4400" b="1" dirty="0">
                <a:solidFill>
                  <a:schemeClr val="bg1"/>
                </a:solidFill>
              </a:rPr>
              <a:t>Manage User Account </a:t>
            </a:r>
            <a:endParaRPr lang="en-AS" sz="4400" b="1" dirty="0">
              <a:solidFill>
                <a:schemeClr val="bg1"/>
              </a:solidFill>
            </a:endParaRPr>
          </a:p>
        </p:txBody>
      </p:sp>
      <p:pic>
        <p:nvPicPr>
          <p:cNvPr id="9" name="Picture 8">
            <a:extLst>
              <a:ext uri="{FF2B5EF4-FFF2-40B4-BE49-F238E27FC236}">
                <a16:creationId xmlns:a16="http://schemas.microsoft.com/office/drawing/2014/main" id="{D8BDB7B1-4019-4FD1-A8F1-BF888CDD3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861690"/>
            <a:ext cx="17907000" cy="8234810"/>
          </a:xfrm>
          <a:prstGeom prst="rect">
            <a:avLst/>
          </a:prstGeom>
        </p:spPr>
      </p:pic>
    </p:spTree>
    <p:extLst>
      <p:ext uri="{BB962C8B-B14F-4D97-AF65-F5344CB8AC3E}">
        <p14:creationId xmlns:p14="http://schemas.microsoft.com/office/powerpoint/2010/main" val="11257388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702552" y="0"/>
            <a:ext cx="3585448" cy="10287000"/>
            <a:chOff x="0" y="0"/>
            <a:chExt cx="555480" cy="1593725"/>
          </a:xfrm>
        </p:grpSpPr>
        <p:sp>
          <p:nvSpPr>
            <p:cNvPr id="3" name="Freeform 3"/>
            <p:cNvSpPr/>
            <p:nvPr/>
          </p:nvSpPr>
          <p:spPr>
            <a:xfrm>
              <a:off x="0" y="0"/>
              <a:ext cx="555480" cy="1593725"/>
            </a:xfrm>
            <a:custGeom>
              <a:avLst/>
              <a:gdLst/>
              <a:ahLst/>
              <a:cxnLst/>
              <a:rect l="l" t="t" r="r" b="b"/>
              <a:pathLst>
                <a:path w="555480" h="1593725">
                  <a:moveTo>
                    <a:pt x="0" y="0"/>
                  </a:moveTo>
                  <a:lnTo>
                    <a:pt x="555480" y="0"/>
                  </a:lnTo>
                  <a:lnTo>
                    <a:pt x="555480" y="1593725"/>
                  </a:lnTo>
                  <a:lnTo>
                    <a:pt x="0" y="1593725"/>
                  </a:lnTo>
                  <a:close/>
                </a:path>
              </a:pathLst>
            </a:custGeom>
            <a:blipFill>
              <a:blip r:embed="rId2"/>
              <a:stretch>
                <a:fillRect l="-75164" r="-27346"/>
              </a:stretch>
            </a:blipFill>
          </p:spPr>
          <p:txBody>
            <a:bodyPr/>
            <a:lstStyle/>
            <a:p>
              <a:endParaRPr lang="en-AS"/>
            </a:p>
          </p:txBody>
        </p:sp>
      </p:grpSp>
      <p:grpSp>
        <p:nvGrpSpPr>
          <p:cNvPr id="4" name="Group 4"/>
          <p:cNvGrpSpPr/>
          <p:nvPr/>
        </p:nvGrpSpPr>
        <p:grpSpPr>
          <a:xfrm>
            <a:off x="1633" y="0"/>
            <a:ext cx="3585448" cy="10287000"/>
            <a:chOff x="0" y="0"/>
            <a:chExt cx="555480" cy="1593725"/>
          </a:xfrm>
        </p:grpSpPr>
        <p:sp>
          <p:nvSpPr>
            <p:cNvPr id="5" name="Freeform 5"/>
            <p:cNvSpPr/>
            <p:nvPr/>
          </p:nvSpPr>
          <p:spPr>
            <a:xfrm>
              <a:off x="0" y="0"/>
              <a:ext cx="555480" cy="1593725"/>
            </a:xfrm>
            <a:custGeom>
              <a:avLst/>
              <a:gdLst/>
              <a:ahLst/>
              <a:cxnLst/>
              <a:rect l="l" t="t" r="r" b="b"/>
              <a:pathLst>
                <a:path w="555480" h="1593725">
                  <a:moveTo>
                    <a:pt x="0" y="0"/>
                  </a:moveTo>
                  <a:lnTo>
                    <a:pt x="555480" y="0"/>
                  </a:lnTo>
                  <a:lnTo>
                    <a:pt x="555480" y="1593725"/>
                  </a:lnTo>
                  <a:lnTo>
                    <a:pt x="0" y="1593725"/>
                  </a:lnTo>
                  <a:close/>
                </a:path>
              </a:pathLst>
            </a:custGeom>
            <a:blipFill>
              <a:blip r:embed="rId3"/>
              <a:stretch>
                <a:fillRect l="-64763" r="-64763"/>
              </a:stretch>
            </a:blipFill>
          </p:spPr>
          <p:txBody>
            <a:bodyPr/>
            <a:lstStyle/>
            <a:p>
              <a:endParaRPr lang="en-AS"/>
            </a:p>
          </p:txBody>
        </p:sp>
      </p:grpSp>
      <p:grpSp>
        <p:nvGrpSpPr>
          <p:cNvPr id="9" name="Group 9"/>
          <p:cNvGrpSpPr/>
          <p:nvPr/>
        </p:nvGrpSpPr>
        <p:grpSpPr>
          <a:xfrm>
            <a:off x="13944600" y="-20569"/>
            <a:ext cx="1276221" cy="127622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D3CA"/>
            </a:solidFill>
          </p:spPr>
          <p:txBody>
            <a:bodyPr/>
            <a:lstStyle/>
            <a:p>
              <a:endParaRPr lang="en-AS" dirty="0"/>
            </a:p>
          </p:txBody>
        </p:sp>
        <p:sp>
          <p:nvSpPr>
            <p:cNvPr id="11" name="TextBox 11"/>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12" name="TextBox 12"/>
          <p:cNvSpPr txBox="1"/>
          <p:nvPr/>
        </p:nvSpPr>
        <p:spPr>
          <a:xfrm>
            <a:off x="4145215" y="718966"/>
            <a:ext cx="9300885" cy="1073371"/>
          </a:xfrm>
          <a:prstGeom prst="rect">
            <a:avLst/>
          </a:prstGeom>
        </p:spPr>
        <p:txBody>
          <a:bodyPr lIns="0" tIns="0" rIns="0" bIns="0" rtlCol="0" anchor="t">
            <a:spAutoFit/>
          </a:bodyPr>
          <a:lstStyle/>
          <a:p>
            <a:pPr algn="r">
              <a:lnSpc>
                <a:spcPts val="8960"/>
              </a:lnSpc>
            </a:pPr>
            <a:r>
              <a:rPr lang="en-US" sz="5400" spc="320" dirty="0">
                <a:solidFill>
                  <a:schemeClr val="bg1"/>
                </a:solidFill>
                <a:latin typeface="League Spartan"/>
                <a:ea typeface="League Spartan"/>
                <a:cs typeface="League Spartan"/>
                <a:sym typeface="League Spartan"/>
              </a:rPr>
              <a:t>PROBLEM STATEMENT</a:t>
            </a:r>
          </a:p>
        </p:txBody>
      </p:sp>
      <p:sp>
        <p:nvSpPr>
          <p:cNvPr id="15" name="TextBox 15"/>
          <p:cNvSpPr txBox="1"/>
          <p:nvPr/>
        </p:nvSpPr>
        <p:spPr>
          <a:xfrm>
            <a:off x="4520900" y="7624109"/>
            <a:ext cx="9264428" cy="369012"/>
          </a:xfrm>
          <a:prstGeom prst="rect">
            <a:avLst/>
          </a:prstGeom>
        </p:spPr>
        <p:txBody>
          <a:bodyPr lIns="0" tIns="0" rIns="0" bIns="0" rtlCol="0" anchor="t">
            <a:spAutoFit/>
          </a:bodyPr>
          <a:lstStyle/>
          <a:p>
            <a:pPr algn="just">
              <a:lnSpc>
                <a:spcPts val="3335"/>
              </a:lnSpc>
            </a:pPr>
            <a:r>
              <a:rPr lang="en-US" sz="2300" spc="115" dirty="0">
                <a:solidFill>
                  <a:srgbClr val="302D2A"/>
                </a:solidFill>
                <a:latin typeface="Futura"/>
                <a:ea typeface="Futura"/>
                <a:cs typeface="Futura"/>
                <a:sym typeface="Futura"/>
              </a:rPr>
              <a:t>.</a:t>
            </a:r>
          </a:p>
        </p:txBody>
      </p:sp>
      <p:sp>
        <p:nvSpPr>
          <p:cNvPr id="17" name="AutoShape 17"/>
          <p:cNvSpPr/>
          <p:nvPr/>
        </p:nvSpPr>
        <p:spPr>
          <a:xfrm>
            <a:off x="3595379" y="2010241"/>
            <a:ext cx="11115471" cy="0"/>
          </a:xfrm>
          <a:prstGeom prst="line">
            <a:avLst/>
          </a:prstGeom>
          <a:ln w="19050" cap="flat">
            <a:solidFill>
              <a:srgbClr val="6E6256"/>
            </a:solidFill>
            <a:prstDash val="solid"/>
            <a:headEnd type="none" w="sm" len="sm"/>
            <a:tailEnd type="none" w="sm" len="sm"/>
          </a:ln>
        </p:spPr>
        <p:txBody>
          <a:bodyPr/>
          <a:lstStyle/>
          <a:p>
            <a:endParaRPr lang="en-AS"/>
          </a:p>
        </p:txBody>
      </p:sp>
      <p:sp>
        <p:nvSpPr>
          <p:cNvPr id="19" name="TextBox 18">
            <a:extLst>
              <a:ext uri="{FF2B5EF4-FFF2-40B4-BE49-F238E27FC236}">
                <a16:creationId xmlns:a16="http://schemas.microsoft.com/office/drawing/2014/main" id="{3A3D6276-1CC4-8129-6776-2B55EF59FF0E}"/>
              </a:ext>
            </a:extLst>
          </p:cNvPr>
          <p:cNvSpPr txBox="1"/>
          <p:nvPr/>
        </p:nvSpPr>
        <p:spPr>
          <a:xfrm>
            <a:off x="3677562" y="2332364"/>
            <a:ext cx="10824650" cy="6863417"/>
          </a:xfrm>
          <a:prstGeom prst="rect">
            <a:avLst/>
          </a:prstGeom>
          <a:noFill/>
        </p:spPr>
        <p:txBody>
          <a:bodyPr wrap="square" rtlCol="0">
            <a:spAutoFit/>
          </a:bodyPr>
          <a:lstStyle/>
          <a:p>
            <a:pPr marL="571500" indent="-571500" algn="just">
              <a:buFont typeface="Arial" panose="020B0604020202020204" pitchFamily="34" charset="0"/>
              <a:buChar char="•"/>
            </a:pPr>
            <a:r>
              <a:rPr lang="en-US" sz="4400" dirty="0">
                <a:solidFill>
                  <a:schemeClr val="bg1"/>
                </a:solidFill>
              </a:rPr>
              <a:t>This project is offering a variety of catalogs for the basic needs in house decoration, furniture, lighting and accessories from different stores so it become easy and simple for users who prepare their house to find it all in the same website.</a:t>
            </a:r>
          </a:p>
          <a:p>
            <a:pPr marL="571500" indent="-571500" algn="just">
              <a:buFont typeface="Arial" panose="020B0604020202020204" pitchFamily="34" charset="0"/>
              <a:buChar char="•"/>
            </a:pPr>
            <a:r>
              <a:rPr lang="en-US" sz="4400" dirty="0">
                <a:solidFill>
                  <a:schemeClr val="bg1"/>
                </a:solidFill>
              </a:rPr>
              <a:t>This project reduces time and money consumed in searching for what they need in different furniture, decoration and lighting stores or surfing a lot of websites.</a:t>
            </a:r>
            <a:endParaRPr lang="en-AS" sz="4400" dirty="0">
              <a:solidFill>
                <a:schemeClr val="bg1"/>
              </a:solidFill>
            </a:endParaRPr>
          </a:p>
        </p:txBody>
      </p:sp>
      <p:grpSp>
        <p:nvGrpSpPr>
          <p:cNvPr id="13" name="Group 9">
            <a:extLst>
              <a:ext uri="{FF2B5EF4-FFF2-40B4-BE49-F238E27FC236}">
                <a16:creationId xmlns:a16="http://schemas.microsoft.com/office/drawing/2014/main" id="{52C7CE6C-1414-7B52-103E-D2A6E11C0609}"/>
              </a:ext>
            </a:extLst>
          </p:cNvPr>
          <p:cNvGrpSpPr/>
          <p:nvPr/>
        </p:nvGrpSpPr>
        <p:grpSpPr>
          <a:xfrm>
            <a:off x="2611320" y="9010779"/>
            <a:ext cx="1276221" cy="1276221"/>
            <a:chOff x="0" y="0"/>
            <a:chExt cx="812800" cy="812800"/>
          </a:xfrm>
        </p:grpSpPr>
        <p:sp>
          <p:nvSpPr>
            <p:cNvPr id="14" name="Freeform 10">
              <a:extLst>
                <a:ext uri="{FF2B5EF4-FFF2-40B4-BE49-F238E27FC236}">
                  <a16:creationId xmlns:a16="http://schemas.microsoft.com/office/drawing/2014/main" id="{CC8E1DA1-2EEE-A9C1-8A52-475D306B643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D3CA"/>
            </a:solidFill>
          </p:spPr>
          <p:txBody>
            <a:bodyPr/>
            <a:lstStyle/>
            <a:p>
              <a:endParaRPr lang="en-AS" dirty="0"/>
            </a:p>
          </p:txBody>
        </p:sp>
        <p:sp>
          <p:nvSpPr>
            <p:cNvPr id="16" name="TextBox 11">
              <a:extLst>
                <a:ext uri="{FF2B5EF4-FFF2-40B4-BE49-F238E27FC236}">
                  <a16:creationId xmlns:a16="http://schemas.microsoft.com/office/drawing/2014/main" id="{F0CAF681-C922-1773-82C2-BB7AD852558B}"/>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anim calcmode="lin" valueType="num">
                                      <p:cBhvr additive="base">
                                        <p:cTn id="11"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F24B76-108A-D9A5-50E0-D18C33DA6FC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1E968C5-9368-99B7-F35B-C1B17472A209}"/>
              </a:ext>
            </a:extLst>
          </p:cNvPr>
          <p:cNvSpPr txBox="1"/>
          <p:nvPr/>
        </p:nvSpPr>
        <p:spPr>
          <a:xfrm>
            <a:off x="5156421" y="-30245"/>
            <a:ext cx="9144000" cy="1015663"/>
          </a:xfrm>
          <a:prstGeom prst="rect">
            <a:avLst/>
          </a:prstGeom>
          <a:noFill/>
        </p:spPr>
        <p:txBody>
          <a:bodyPr wrap="square" rtlCol="0">
            <a:spAutoFit/>
          </a:bodyPr>
          <a:lstStyle/>
          <a:p>
            <a:pPr>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lang="en-US" sz="6000" b="1" dirty="0">
                <a:solidFill>
                  <a:schemeClr val="bg1"/>
                </a:solidFill>
                <a:latin typeface="Arial" panose="020B0604020202020204" pitchFamily="34" charset="0"/>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6" name="TextBox 5">
            <a:extLst>
              <a:ext uri="{FF2B5EF4-FFF2-40B4-BE49-F238E27FC236}">
                <a16:creationId xmlns:a16="http://schemas.microsoft.com/office/drawing/2014/main" id="{C46EB27D-8DCD-4899-89F3-ACE6100362AC}"/>
              </a:ext>
            </a:extLst>
          </p:cNvPr>
          <p:cNvSpPr txBox="1"/>
          <p:nvPr/>
        </p:nvSpPr>
        <p:spPr>
          <a:xfrm>
            <a:off x="23191" y="705172"/>
            <a:ext cx="8839200" cy="769441"/>
          </a:xfrm>
          <a:prstGeom prst="rect">
            <a:avLst/>
          </a:prstGeom>
          <a:noFill/>
        </p:spPr>
        <p:txBody>
          <a:bodyPr wrap="square" rtlCol="0">
            <a:spAutoFit/>
          </a:bodyPr>
          <a:lstStyle/>
          <a:p>
            <a:r>
              <a:rPr lang="en-US" sz="4400" b="1" dirty="0">
                <a:solidFill>
                  <a:schemeClr val="bg1"/>
                </a:solidFill>
              </a:rPr>
              <a:t>Manage Promotion</a:t>
            </a:r>
            <a:endParaRPr lang="en-AS" sz="4400" b="1" dirty="0">
              <a:solidFill>
                <a:schemeClr val="bg1"/>
              </a:solidFill>
            </a:endParaRPr>
          </a:p>
        </p:txBody>
      </p:sp>
      <p:pic>
        <p:nvPicPr>
          <p:cNvPr id="7" name="Picture 6">
            <a:extLst>
              <a:ext uri="{FF2B5EF4-FFF2-40B4-BE49-F238E27FC236}">
                <a16:creationId xmlns:a16="http://schemas.microsoft.com/office/drawing/2014/main" id="{26527E91-8ACD-4732-8DDA-4CE10CE31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1" y="1609755"/>
            <a:ext cx="12649199" cy="8410545"/>
          </a:xfrm>
          <a:prstGeom prst="rect">
            <a:avLst/>
          </a:prstGeom>
        </p:spPr>
      </p:pic>
      <p:sp>
        <p:nvSpPr>
          <p:cNvPr id="3" name="TextBox 2">
            <a:extLst>
              <a:ext uri="{FF2B5EF4-FFF2-40B4-BE49-F238E27FC236}">
                <a16:creationId xmlns:a16="http://schemas.microsoft.com/office/drawing/2014/main" id="{B7FD964F-F768-4E10-3417-C418E4BD4200}"/>
              </a:ext>
            </a:extLst>
          </p:cNvPr>
          <p:cNvSpPr txBox="1"/>
          <p:nvPr/>
        </p:nvSpPr>
        <p:spPr>
          <a:xfrm>
            <a:off x="-15240" y="1560820"/>
            <a:ext cx="5181600" cy="8402300"/>
          </a:xfrm>
          <a:prstGeom prst="rect">
            <a:avLst/>
          </a:prstGeom>
          <a:noFill/>
        </p:spPr>
        <p:txBody>
          <a:bodyPr wrap="square">
            <a:spAutoFit/>
          </a:bodyPr>
          <a:lstStyle/>
          <a:p>
            <a:pPr marL="342900" marR="0" lvl="0" indent="-342900" rtl="0">
              <a:buFont typeface="+mj-lt"/>
              <a:buAutoNum type="arabicPeriod"/>
            </a:pP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Clerk</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initiates the process by selecting the "Manage Promotion" option on 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Interface</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a:t>
            </a:r>
          </a:p>
          <a:p>
            <a:pPr marL="342900" marR="0" lvl="0" indent="-342900">
              <a:buFont typeface="+mj-lt"/>
              <a:buAutoNum type="arabicPeriod"/>
            </a:pP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Interface</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sends a request to 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Control</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component to fetch current promotions.</a:t>
            </a:r>
          </a:p>
          <a:p>
            <a:pPr marL="342900" marR="0" lvl="0" indent="-342900">
              <a:buFont typeface="+mj-lt"/>
              <a:buAutoNum type="arabicPeriod"/>
            </a:pP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Control</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queries 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Promotion Database</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to retrieve current promotion data.</a:t>
            </a:r>
          </a:p>
          <a:p>
            <a:pPr marL="342900" marR="0" lvl="0" indent="-342900">
              <a:buFont typeface="+mj-lt"/>
              <a:buAutoNum type="arabicPeriod"/>
            </a:pP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Promotion Database</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returns the current promotions to 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Control</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which forwards them to 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Interface</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for display to 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Clerk</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a:t>
            </a:r>
          </a:p>
          <a:p>
            <a:pPr marL="342900" marR="0" lvl="0" indent="-342900">
              <a:buFont typeface="+mj-lt"/>
              <a:buAutoNum type="arabicPeriod"/>
            </a:pP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Clerk</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selects a specific promotion for more details.</a:t>
            </a:r>
          </a:p>
          <a:p>
            <a:pPr marL="342900" marR="0" lvl="0" indent="-342900">
              <a:buFont typeface="+mj-lt"/>
              <a:buAutoNum type="arabicPeriod"/>
            </a:pP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Interface</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requests detailed information about the selected promotion from 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Control</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a:t>
            </a:r>
          </a:p>
          <a:p>
            <a:pPr marL="342900" marR="0" lvl="0" indent="-342900">
              <a:buFont typeface="+mj-lt"/>
              <a:buAutoNum type="arabicPeriod"/>
            </a:pP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Control</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retrieves the detailed promotion data from 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Promotion Database</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a:t>
            </a:r>
          </a:p>
          <a:p>
            <a:pPr marL="342900" marR="0" lvl="0" indent="-342900">
              <a:buFont typeface="+mj-lt"/>
              <a:buAutoNum type="arabicPeriod"/>
            </a:pP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Promotion Database</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returns the promotion details to 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Control</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which sends them to 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Interface</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for display to 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Clerk</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a:t>
            </a:r>
          </a:p>
          <a:p>
            <a:pPr marL="342900" marR="0" lvl="0" indent="-342900">
              <a:buFont typeface="+mj-lt"/>
              <a:buAutoNum type="arabicPeriod"/>
            </a:pP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Clerk</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decides to update the promotion and inputs the updated information into 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Interface</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a:t>
            </a:r>
          </a:p>
          <a:p>
            <a:pPr marL="342900" marR="0" lvl="0" indent="-342900">
              <a:buFont typeface="+mj-lt"/>
              <a:buAutoNum type="arabicPeriod"/>
            </a:pP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Interface</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sends the updated promotion data to 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Control</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a:t>
            </a:r>
          </a:p>
          <a:p>
            <a:pPr marL="342900" marR="0" lvl="0" indent="-342900">
              <a:buFont typeface="+mj-lt"/>
              <a:buAutoNum type="arabicPeriod"/>
            </a:pP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Control</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processes the update and updates the promotion details in 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Promotion Database</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a:t>
            </a:r>
          </a:p>
          <a:p>
            <a:pPr marL="342900" marR="0" lvl="0" indent="-342900">
              <a:buFont typeface="+mj-lt"/>
              <a:buAutoNum type="arabicPeriod"/>
            </a:pP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Promotion Database</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confirms the successful update to 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Control</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a:t>
            </a:r>
          </a:p>
          <a:p>
            <a:pPr marL="342900" marR="0" lvl="0" indent="-342900">
              <a:buFont typeface="+mj-lt"/>
              <a:buAutoNum type="arabicPeriod"/>
            </a:pP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Control</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sends a confirmation message to 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Interface</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which is displayed to the </a:t>
            </a:r>
            <a:r>
              <a:rPr lang="en-US" b="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Clerk</a:t>
            </a:r>
            <a:r>
              <a:rPr lang="en-US" dirty="0">
                <a:solidFill>
                  <a:schemeClr val="bg1"/>
                </a:solidFill>
                <a:effectLst/>
                <a:latin typeface="Calibri" panose="020F0502020204030204" pitchFamily="34" charset="0"/>
                <a:ea typeface="DengXian" panose="02010600030101010101" pitchFamily="2" charset="-122"/>
                <a:cs typeface="Arial" panose="020B0604020202020204" pitchFamily="34" charset="0"/>
              </a:rPr>
              <a:t>.</a:t>
            </a:r>
          </a:p>
        </p:txBody>
      </p:sp>
    </p:spTree>
    <p:extLst>
      <p:ext uri="{BB962C8B-B14F-4D97-AF65-F5344CB8AC3E}">
        <p14:creationId xmlns:p14="http://schemas.microsoft.com/office/powerpoint/2010/main" val="39719392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DE0A610-40A5-CAF8-0501-AB09B58C61D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D89AD2A-8381-8BE7-0426-C48F8AA4EFAB}"/>
              </a:ext>
            </a:extLst>
          </p:cNvPr>
          <p:cNvSpPr txBox="1"/>
          <p:nvPr/>
        </p:nvSpPr>
        <p:spPr>
          <a:xfrm>
            <a:off x="5029200" y="114300"/>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kumimoji="0" lang="en-US" sz="60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(Cont.)</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6" name="TextBox 5">
            <a:extLst>
              <a:ext uri="{FF2B5EF4-FFF2-40B4-BE49-F238E27FC236}">
                <a16:creationId xmlns:a16="http://schemas.microsoft.com/office/drawing/2014/main" id="{9DCF08FA-B1EB-4AEF-8270-300C8BA504AE}"/>
              </a:ext>
            </a:extLst>
          </p:cNvPr>
          <p:cNvSpPr txBox="1"/>
          <p:nvPr/>
        </p:nvSpPr>
        <p:spPr>
          <a:xfrm>
            <a:off x="457200" y="1129963"/>
            <a:ext cx="88392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strike="noStrike" kern="1200" cap="none" spc="0" normalizeH="0" baseline="0" noProof="0" dirty="0">
                <a:ln>
                  <a:noFill/>
                </a:ln>
                <a:solidFill>
                  <a:schemeClr val="bg1"/>
                </a:solidFill>
                <a:effectLst/>
                <a:uLnTx/>
                <a:uFillTx/>
                <a:latin typeface="Calibri"/>
                <a:ea typeface="+mn-ea"/>
                <a:cs typeface="+mn-cs"/>
              </a:rPr>
              <a:t>Make Report </a:t>
            </a:r>
            <a:endParaRPr kumimoji="0" lang="en-AS" sz="4400" b="1" i="0" strike="noStrike" kern="1200" cap="none" spc="0" normalizeH="0" baseline="0" noProof="0" dirty="0">
              <a:ln>
                <a:noFill/>
              </a:ln>
              <a:solidFill>
                <a:schemeClr val="bg1"/>
              </a:solidFill>
              <a:effectLst/>
              <a:uLnTx/>
              <a:uFillTx/>
              <a:latin typeface="Calibri"/>
              <a:ea typeface="+mn-ea"/>
              <a:cs typeface="+mn-cs"/>
            </a:endParaRPr>
          </a:p>
        </p:txBody>
      </p:sp>
      <p:sp>
        <p:nvSpPr>
          <p:cNvPr id="3" name="TextBox 2">
            <a:extLst>
              <a:ext uri="{FF2B5EF4-FFF2-40B4-BE49-F238E27FC236}">
                <a16:creationId xmlns:a16="http://schemas.microsoft.com/office/drawing/2014/main" id="{33D39D30-B6F6-EB18-0BA5-B19786049507}"/>
              </a:ext>
            </a:extLst>
          </p:cNvPr>
          <p:cNvSpPr txBox="1"/>
          <p:nvPr/>
        </p:nvSpPr>
        <p:spPr>
          <a:xfrm>
            <a:off x="228600" y="2604343"/>
            <a:ext cx="17388840" cy="507831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Clerk</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initiates the report creation process through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displays available report options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Clerk</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Clerk</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selects the desired report type from the displayed options.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sends the report request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component for processing.</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retrieves the necessary data for the report from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Report Database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Report Database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returns the required data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Control</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generates the report using the retrieved data and sends it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Interface</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displays the generated report to 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Clerk</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The </a:t>
            </a:r>
            <a:r>
              <a:rPr kumimoji="0" lang="en-US" sz="3600" b="1"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Clerk</a:t>
            </a:r>
            <a:r>
              <a:rPr kumimoji="0" lang="en-US" sz="3600" b="0" i="0" u="none" strike="noStrike" kern="1200" cap="none" spc="0" normalizeH="0" baseline="0" noProof="0" dirty="0">
                <a:ln>
                  <a:noFill/>
                </a:ln>
                <a:solidFill>
                  <a:schemeClr val="bg1"/>
                </a:solidFill>
                <a:effectLst/>
                <a:uLnTx/>
                <a:uFillTx/>
                <a:latin typeface="Calibri" panose="020F0502020204030204" pitchFamily="34" charset="0"/>
                <a:ea typeface="DengXian" panose="02010600030101010101" pitchFamily="2" charset="-122"/>
                <a:cs typeface="Arial" panose="020B0604020202020204" pitchFamily="34" charset="0"/>
              </a:rPr>
              <a:t> can choose to view the report on-screen or download it for offline use.</a:t>
            </a:r>
          </a:p>
        </p:txBody>
      </p:sp>
    </p:spTree>
    <p:extLst>
      <p:ext uri="{BB962C8B-B14F-4D97-AF65-F5344CB8AC3E}">
        <p14:creationId xmlns:p14="http://schemas.microsoft.com/office/powerpoint/2010/main" val="20989756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0A610-40A5-CAF8-0501-AB09B58C61D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D89AD2A-8381-8BE7-0426-C48F8AA4EFAB}"/>
              </a:ext>
            </a:extLst>
          </p:cNvPr>
          <p:cNvSpPr txBox="1"/>
          <p:nvPr/>
        </p:nvSpPr>
        <p:spPr>
          <a:xfrm>
            <a:off x="5029200" y="114300"/>
            <a:ext cx="9144000" cy="1015663"/>
          </a:xfrm>
          <a:prstGeom prst="rect">
            <a:avLst/>
          </a:prstGeom>
          <a:noFill/>
        </p:spPr>
        <p:txBody>
          <a:bodyPr wrap="square" rtlCol="0">
            <a:spAutoFit/>
          </a:bodyPr>
          <a:lstStyle/>
          <a:p>
            <a:pPr>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lang="en-US" sz="6000" b="1" dirty="0">
                <a:solidFill>
                  <a:schemeClr val="bg1"/>
                </a:solidFill>
                <a:latin typeface="Arial" panose="020B0604020202020204" pitchFamily="34" charset="0"/>
                <a:cs typeface="Arial" panose="020B0604020202020204" pitchFamily="34" charset="0"/>
              </a:rPr>
              <a:t>(Cont.)</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6" name="TextBox 5">
            <a:extLst>
              <a:ext uri="{FF2B5EF4-FFF2-40B4-BE49-F238E27FC236}">
                <a16:creationId xmlns:a16="http://schemas.microsoft.com/office/drawing/2014/main" id="{9DCF08FA-B1EB-4AEF-8270-300C8BA504AE}"/>
              </a:ext>
            </a:extLst>
          </p:cNvPr>
          <p:cNvSpPr txBox="1"/>
          <p:nvPr/>
        </p:nvSpPr>
        <p:spPr>
          <a:xfrm>
            <a:off x="419100" y="745242"/>
            <a:ext cx="8839200" cy="769441"/>
          </a:xfrm>
          <a:prstGeom prst="rect">
            <a:avLst/>
          </a:prstGeom>
          <a:noFill/>
        </p:spPr>
        <p:txBody>
          <a:bodyPr wrap="square" rtlCol="0">
            <a:spAutoFit/>
          </a:bodyPr>
          <a:lstStyle/>
          <a:p>
            <a:r>
              <a:rPr lang="en-US" sz="4400" b="1" dirty="0">
                <a:solidFill>
                  <a:schemeClr val="bg1"/>
                </a:solidFill>
              </a:rPr>
              <a:t>Make Report </a:t>
            </a:r>
            <a:endParaRPr lang="en-AS" sz="4400" b="1" dirty="0">
              <a:solidFill>
                <a:schemeClr val="bg1"/>
              </a:solidFill>
            </a:endParaRPr>
          </a:p>
        </p:txBody>
      </p:sp>
      <p:pic>
        <p:nvPicPr>
          <p:cNvPr id="7" name="Picture 6">
            <a:extLst>
              <a:ext uri="{FF2B5EF4-FFF2-40B4-BE49-F238E27FC236}">
                <a16:creationId xmlns:a16="http://schemas.microsoft.com/office/drawing/2014/main" id="{93BE3591-A5D3-4E87-A75D-E9E39EC9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549470"/>
            <a:ext cx="17830800" cy="8490857"/>
          </a:xfrm>
          <a:prstGeom prst="rect">
            <a:avLst/>
          </a:prstGeom>
        </p:spPr>
      </p:pic>
    </p:spTree>
    <p:extLst>
      <p:ext uri="{BB962C8B-B14F-4D97-AF65-F5344CB8AC3E}">
        <p14:creationId xmlns:p14="http://schemas.microsoft.com/office/powerpoint/2010/main" val="3770625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BBD22-1C17-34AA-8F1F-9E3BD76D89D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92EFB9D-794B-A323-BE6B-DD71097AF313}"/>
              </a:ext>
            </a:extLst>
          </p:cNvPr>
          <p:cNvSpPr txBox="1"/>
          <p:nvPr/>
        </p:nvSpPr>
        <p:spPr>
          <a:xfrm>
            <a:off x="5257800" y="342900"/>
            <a:ext cx="9144000" cy="1015663"/>
          </a:xfrm>
          <a:prstGeom prst="rect">
            <a:avLst/>
          </a:prstGeom>
          <a:noFill/>
        </p:spPr>
        <p:txBody>
          <a:bodyPr wrap="square" rtlCol="0">
            <a:spAutoFit/>
          </a:bodyPr>
          <a:lstStyle/>
          <a:p>
            <a:pPr>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lang="en-US" sz="6000" b="1" dirty="0">
                <a:solidFill>
                  <a:schemeClr val="bg1"/>
                </a:solidFill>
                <a:latin typeface="Arial" panose="020B0604020202020204" pitchFamily="34" charset="0"/>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4" name="TextBox 3">
            <a:extLst>
              <a:ext uri="{FF2B5EF4-FFF2-40B4-BE49-F238E27FC236}">
                <a16:creationId xmlns:a16="http://schemas.microsoft.com/office/drawing/2014/main" id="{404F7DA1-BD4B-4716-ADC8-0B5CDF96022C}"/>
              </a:ext>
            </a:extLst>
          </p:cNvPr>
          <p:cNvSpPr txBox="1"/>
          <p:nvPr/>
        </p:nvSpPr>
        <p:spPr>
          <a:xfrm>
            <a:off x="304800" y="1567972"/>
            <a:ext cx="8839200" cy="769441"/>
          </a:xfrm>
          <a:prstGeom prst="rect">
            <a:avLst/>
          </a:prstGeom>
          <a:noFill/>
        </p:spPr>
        <p:txBody>
          <a:bodyPr wrap="square" rtlCol="0">
            <a:spAutoFit/>
          </a:bodyPr>
          <a:lstStyle/>
          <a:p>
            <a:r>
              <a:rPr lang="en-US" sz="4400" dirty="0">
                <a:solidFill>
                  <a:schemeClr val="bg1"/>
                </a:solidFill>
              </a:rPr>
              <a:t>Search</a:t>
            </a:r>
            <a:r>
              <a:rPr lang="en-US" sz="4400" dirty="0">
                <a:solidFill>
                  <a:srgbClr val="716B65"/>
                </a:solidFill>
              </a:rPr>
              <a:t> </a:t>
            </a:r>
            <a:endParaRPr lang="en-AS" sz="4400" dirty="0">
              <a:solidFill>
                <a:srgbClr val="716B65"/>
              </a:solidFill>
            </a:endParaRPr>
          </a:p>
        </p:txBody>
      </p:sp>
      <p:pic>
        <p:nvPicPr>
          <p:cNvPr id="3" name="Picture 2">
            <a:extLst>
              <a:ext uri="{FF2B5EF4-FFF2-40B4-BE49-F238E27FC236}">
                <a16:creationId xmlns:a16="http://schemas.microsoft.com/office/drawing/2014/main" id="{C2383E80-F637-41CB-B6AA-DB466A6A2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543508"/>
            <a:ext cx="17830800" cy="7562517"/>
          </a:xfrm>
          <a:prstGeom prst="rect">
            <a:avLst/>
          </a:prstGeom>
        </p:spPr>
      </p:pic>
    </p:spTree>
    <p:extLst>
      <p:ext uri="{BB962C8B-B14F-4D97-AF65-F5344CB8AC3E}">
        <p14:creationId xmlns:p14="http://schemas.microsoft.com/office/powerpoint/2010/main" val="9017186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4256E-98BC-1757-F285-154EAC531E7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4C210EC-7A15-15EE-1DA4-1885E7075FFD}"/>
              </a:ext>
            </a:extLst>
          </p:cNvPr>
          <p:cNvSpPr txBox="1"/>
          <p:nvPr/>
        </p:nvSpPr>
        <p:spPr>
          <a:xfrm>
            <a:off x="5181600" y="190500"/>
            <a:ext cx="9144000" cy="1015663"/>
          </a:xfrm>
          <a:prstGeom prst="rect">
            <a:avLst/>
          </a:prstGeom>
          <a:noFill/>
        </p:spPr>
        <p:txBody>
          <a:bodyPr wrap="square" rtlCol="0">
            <a:spAutoFit/>
          </a:bodyPr>
          <a:lstStyle/>
          <a:p>
            <a:pPr>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lang="en-US" sz="6000" b="1" dirty="0">
                <a:solidFill>
                  <a:schemeClr val="bg1"/>
                </a:solidFill>
                <a:latin typeface="Arial" panose="020B0604020202020204" pitchFamily="34" charset="0"/>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7" name="TextBox 6">
            <a:extLst>
              <a:ext uri="{FF2B5EF4-FFF2-40B4-BE49-F238E27FC236}">
                <a16:creationId xmlns:a16="http://schemas.microsoft.com/office/drawing/2014/main" id="{B6F67A46-A574-4587-91F2-4FA8FD0B5BB4}"/>
              </a:ext>
            </a:extLst>
          </p:cNvPr>
          <p:cNvSpPr txBox="1"/>
          <p:nvPr/>
        </p:nvSpPr>
        <p:spPr>
          <a:xfrm>
            <a:off x="188843" y="1569091"/>
            <a:ext cx="8839200" cy="769441"/>
          </a:xfrm>
          <a:prstGeom prst="rect">
            <a:avLst/>
          </a:prstGeom>
          <a:noFill/>
        </p:spPr>
        <p:txBody>
          <a:bodyPr wrap="square" rtlCol="0">
            <a:spAutoFit/>
          </a:bodyPr>
          <a:lstStyle/>
          <a:p>
            <a:r>
              <a:rPr lang="en-US" sz="4400" dirty="0">
                <a:solidFill>
                  <a:schemeClr val="bg1"/>
                </a:solidFill>
              </a:rPr>
              <a:t>Manage Wishlist </a:t>
            </a:r>
            <a:endParaRPr lang="en-AS" sz="4400" dirty="0">
              <a:solidFill>
                <a:schemeClr val="bg1"/>
              </a:solidFill>
            </a:endParaRPr>
          </a:p>
        </p:txBody>
      </p:sp>
      <p:pic>
        <p:nvPicPr>
          <p:cNvPr id="8" name="Picture 7">
            <a:extLst>
              <a:ext uri="{FF2B5EF4-FFF2-40B4-BE49-F238E27FC236}">
                <a16:creationId xmlns:a16="http://schemas.microsoft.com/office/drawing/2014/main" id="{563022B9-378B-4E08-877A-B8814DC11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436792"/>
            <a:ext cx="17754600" cy="7631547"/>
          </a:xfrm>
          <a:prstGeom prst="rect">
            <a:avLst/>
          </a:prstGeom>
        </p:spPr>
      </p:pic>
    </p:spTree>
    <p:extLst>
      <p:ext uri="{BB962C8B-B14F-4D97-AF65-F5344CB8AC3E}">
        <p14:creationId xmlns:p14="http://schemas.microsoft.com/office/powerpoint/2010/main" val="29437972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13AC2-F74B-2871-3773-CC8CDA9F507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03D747D-F5A4-E708-966B-CD172D952130}"/>
              </a:ext>
            </a:extLst>
          </p:cNvPr>
          <p:cNvSpPr txBox="1"/>
          <p:nvPr/>
        </p:nvSpPr>
        <p:spPr>
          <a:xfrm>
            <a:off x="4876800" y="342900"/>
            <a:ext cx="9144000" cy="1015663"/>
          </a:xfrm>
          <a:prstGeom prst="rect">
            <a:avLst/>
          </a:prstGeom>
          <a:noFill/>
        </p:spPr>
        <p:txBody>
          <a:bodyPr wrap="square" rtlCol="0">
            <a:spAutoFit/>
          </a:bodyPr>
          <a:lstStyle/>
          <a:p>
            <a:pPr>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lang="en-US" sz="6000" b="1" dirty="0">
                <a:solidFill>
                  <a:schemeClr val="bg1"/>
                </a:solidFill>
                <a:latin typeface="Arial" panose="020B0604020202020204" pitchFamily="34" charset="0"/>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4" name="TextBox 3">
            <a:extLst>
              <a:ext uri="{FF2B5EF4-FFF2-40B4-BE49-F238E27FC236}">
                <a16:creationId xmlns:a16="http://schemas.microsoft.com/office/drawing/2014/main" id="{89B56961-22BD-49E8-9FE5-E2F708BD2469}"/>
              </a:ext>
            </a:extLst>
          </p:cNvPr>
          <p:cNvSpPr txBox="1"/>
          <p:nvPr/>
        </p:nvSpPr>
        <p:spPr>
          <a:xfrm>
            <a:off x="609600" y="1656630"/>
            <a:ext cx="3352800" cy="769441"/>
          </a:xfrm>
          <a:prstGeom prst="rect">
            <a:avLst/>
          </a:prstGeom>
          <a:noFill/>
        </p:spPr>
        <p:txBody>
          <a:bodyPr wrap="square" rtlCol="0">
            <a:spAutoFit/>
          </a:bodyPr>
          <a:lstStyle/>
          <a:p>
            <a:r>
              <a:rPr lang="en-US" sz="4400" dirty="0">
                <a:solidFill>
                  <a:schemeClr val="bg1"/>
                </a:solidFill>
              </a:rPr>
              <a:t>Manage Cart </a:t>
            </a:r>
            <a:endParaRPr lang="en-AS" sz="4400" dirty="0">
              <a:solidFill>
                <a:schemeClr val="bg1"/>
              </a:solidFill>
            </a:endParaRPr>
          </a:p>
        </p:txBody>
      </p:sp>
      <p:pic>
        <p:nvPicPr>
          <p:cNvPr id="6" name="Picture 5">
            <a:extLst>
              <a:ext uri="{FF2B5EF4-FFF2-40B4-BE49-F238E27FC236}">
                <a16:creationId xmlns:a16="http://schemas.microsoft.com/office/drawing/2014/main" id="{8740DE01-377D-4D0F-8A47-8592B1066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044" y="2552700"/>
            <a:ext cx="17818356" cy="7460888"/>
          </a:xfrm>
          <a:prstGeom prst="rect">
            <a:avLst/>
          </a:prstGeom>
        </p:spPr>
      </p:pic>
    </p:spTree>
    <p:extLst>
      <p:ext uri="{BB962C8B-B14F-4D97-AF65-F5344CB8AC3E}">
        <p14:creationId xmlns:p14="http://schemas.microsoft.com/office/powerpoint/2010/main" val="24211193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6ADCA-9EB7-A74B-831E-E2D8BD97EB9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C612C71-B0A8-288D-0CB9-94A0D4A31413}"/>
              </a:ext>
            </a:extLst>
          </p:cNvPr>
          <p:cNvSpPr txBox="1"/>
          <p:nvPr/>
        </p:nvSpPr>
        <p:spPr>
          <a:xfrm>
            <a:off x="5029200" y="190500"/>
            <a:ext cx="9144000" cy="1015663"/>
          </a:xfrm>
          <a:prstGeom prst="rect">
            <a:avLst/>
          </a:prstGeom>
          <a:noFill/>
        </p:spPr>
        <p:txBody>
          <a:bodyPr wrap="square" rtlCol="0">
            <a:spAutoFit/>
          </a:bodyPr>
          <a:lstStyle/>
          <a:p>
            <a:pPr>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lang="en-US" sz="6000" b="1" dirty="0">
                <a:solidFill>
                  <a:schemeClr val="bg1"/>
                </a:solidFill>
                <a:latin typeface="Arial" panose="020B0604020202020204" pitchFamily="34" charset="0"/>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6" name="TextBox 5">
            <a:extLst>
              <a:ext uri="{FF2B5EF4-FFF2-40B4-BE49-F238E27FC236}">
                <a16:creationId xmlns:a16="http://schemas.microsoft.com/office/drawing/2014/main" id="{1EA655F0-BD9D-423B-B053-0F3A0813CAA1}"/>
              </a:ext>
            </a:extLst>
          </p:cNvPr>
          <p:cNvSpPr txBox="1"/>
          <p:nvPr/>
        </p:nvSpPr>
        <p:spPr>
          <a:xfrm>
            <a:off x="266700" y="1133704"/>
            <a:ext cx="5829300" cy="769441"/>
          </a:xfrm>
          <a:prstGeom prst="rect">
            <a:avLst/>
          </a:prstGeom>
          <a:noFill/>
        </p:spPr>
        <p:txBody>
          <a:bodyPr wrap="square" rtlCol="0">
            <a:spAutoFit/>
          </a:bodyPr>
          <a:lstStyle/>
          <a:p>
            <a:r>
              <a:rPr lang="en-US" sz="4400" dirty="0">
                <a:solidFill>
                  <a:schemeClr val="bg1"/>
                </a:solidFill>
              </a:rPr>
              <a:t> Manage Category</a:t>
            </a:r>
            <a:endParaRPr lang="en-AS" sz="4400" dirty="0">
              <a:solidFill>
                <a:schemeClr val="bg1"/>
              </a:solidFill>
            </a:endParaRPr>
          </a:p>
        </p:txBody>
      </p:sp>
      <p:pic>
        <p:nvPicPr>
          <p:cNvPr id="3" name="Picture 2">
            <a:extLst>
              <a:ext uri="{FF2B5EF4-FFF2-40B4-BE49-F238E27FC236}">
                <a16:creationId xmlns:a16="http://schemas.microsoft.com/office/drawing/2014/main" id="{912823C8-92AB-40A3-B884-AF93C68AC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2028825"/>
            <a:ext cx="17754600" cy="8067675"/>
          </a:xfrm>
          <a:prstGeom prst="rect">
            <a:avLst/>
          </a:prstGeom>
        </p:spPr>
      </p:pic>
    </p:spTree>
    <p:extLst>
      <p:ext uri="{BB962C8B-B14F-4D97-AF65-F5344CB8AC3E}">
        <p14:creationId xmlns:p14="http://schemas.microsoft.com/office/powerpoint/2010/main" val="32845612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54D7C-E14C-8510-65CD-B4183D4F060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81CD7D3-8364-1628-8D09-3B0B0D219973}"/>
              </a:ext>
            </a:extLst>
          </p:cNvPr>
          <p:cNvSpPr txBox="1"/>
          <p:nvPr/>
        </p:nvSpPr>
        <p:spPr>
          <a:xfrm>
            <a:off x="5181600" y="342900"/>
            <a:ext cx="9144000" cy="1015663"/>
          </a:xfrm>
          <a:prstGeom prst="rect">
            <a:avLst/>
          </a:prstGeom>
          <a:noFill/>
        </p:spPr>
        <p:txBody>
          <a:bodyPr wrap="square" rtlCol="0">
            <a:spAutoFit/>
          </a:bodyPr>
          <a:lstStyle/>
          <a:p>
            <a:pPr>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lang="en-US" sz="6000" b="1" dirty="0">
                <a:solidFill>
                  <a:schemeClr val="bg1"/>
                </a:solidFill>
                <a:latin typeface="Arial" panose="020B0604020202020204" pitchFamily="34" charset="0"/>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4" name="TextBox 3">
            <a:extLst>
              <a:ext uri="{FF2B5EF4-FFF2-40B4-BE49-F238E27FC236}">
                <a16:creationId xmlns:a16="http://schemas.microsoft.com/office/drawing/2014/main" id="{BFBEC24D-8D4A-4342-87C1-61AD68F56D0B}"/>
              </a:ext>
            </a:extLst>
          </p:cNvPr>
          <p:cNvSpPr txBox="1"/>
          <p:nvPr/>
        </p:nvSpPr>
        <p:spPr>
          <a:xfrm>
            <a:off x="241852" y="1566238"/>
            <a:ext cx="3200400" cy="769441"/>
          </a:xfrm>
          <a:prstGeom prst="rect">
            <a:avLst/>
          </a:prstGeom>
          <a:noFill/>
        </p:spPr>
        <p:txBody>
          <a:bodyPr wrap="square" rtlCol="0">
            <a:spAutoFit/>
          </a:bodyPr>
          <a:lstStyle/>
          <a:p>
            <a:r>
              <a:rPr lang="en-US" sz="4400" dirty="0">
                <a:solidFill>
                  <a:schemeClr val="bg1"/>
                </a:solidFill>
              </a:rPr>
              <a:t>Use Chatbot </a:t>
            </a:r>
            <a:endParaRPr lang="en-AS" sz="4400" dirty="0">
              <a:solidFill>
                <a:schemeClr val="bg1"/>
              </a:solidFill>
            </a:endParaRPr>
          </a:p>
        </p:txBody>
      </p:sp>
      <p:pic>
        <p:nvPicPr>
          <p:cNvPr id="6" name="Picture 5">
            <a:extLst>
              <a:ext uri="{FF2B5EF4-FFF2-40B4-BE49-F238E27FC236}">
                <a16:creationId xmlns:a16="http://schemas.microsoft.com/office/drawing/2014/main" id="{32B346E1-1C25-4C3A-870C-59F7721FD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543354"/>
            <a:ext cx="17830800" cy="7569679"/>
          </a:xfrm>
          <a:prstGeom prst="rect">
            <a:avLst/>
          </a:prstGeom>
        </p:spPr>
      </p:pic>
    </p:spTree>
    <p:extLst>
      <p:ext uri="{BB962C8B-B14F-4D97-AF65-F5344CB8AC3E}">
        <p14:creationId xmlns:p14="http://schemas.microsoft.com/office/powerpoint/2010/main" val="11890069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C6CEF-CF04-24F9-C729-FA2092610C1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0D9B7E0-7A4C-4007-8F4D-F6D9791536BD}"/>
              </a:ext>
            </a:extLst>
          </p:cNvPr>
          <p:cNvSpPr txBox="1"/>
          <p:nvPr/>
        </p:nvSpPr>
        <p:spPr>
          <a:xfrm>
            <a:off x="5029200" y="14909"/>
            <a:ext cx="9144000" cy="1015663"/>
          </a:xfrm>
          <a:prstGeom prst="rect">
            <a:avLst/>
          </a:prstGeom>
          <a:noFill/>
        </p:spPr>
        <p:txBody>
          <a:bodyPr wrap="square" rtlCol="0">
            <a:spAutoFit/>
          </a:bodyPr>
          <a:lstStyle/>
          <a:p>
            <a:pPr>
              <a:defRPr/>
            </a:pPr>
            <a:r>
              <a:rPr kumimoji="0" lang="en-US" sz="6000" b="1" i="0" u="none" strike="noStrike" kern="1200" cap="none" spc="0" normalizeH="0" baseline="0" noProof="0" dirty="0">
                <a:ln>
                  <a:noFill/>
                </a:ln>
                <a:solidFill>
                  <a:schemeClr val="bg1"/>
                </a:solidFill>
                <a:effectLst/>
                <a:uLnTx/>
                <a:uFillTx/>
                <a:latin typeface="Calibri"/>
                <a:ea typeface="+mn-ea"/>
                <a:cs typeface="+mn-cs"/>
              </a:rPr>
              <a:t>Sequence Diagram </a:t>
            </a:r>
            <a:r>
              <a:rPr lang="en-US" sz="6000" b="1" dirty="0">
                <a:solidFill>
                  <a:schemeClr val="bg1"/>
                </a:solidFill>
                <a:latin typeface="Arial" panose="020B0604020202020204" pitchFamily="34" charset="0"/>
                <a:cs typeface="Arial" panose="020B0604020202020204" pitchFamily="34" charset="0"/>
              </a:rPr>
              <a:t>(Cont.)</a:t>
            </a:r>
            <a:r>
              <a:rPr kumimoji="0" lang="en-US" sz="6000" b="1" i="0" u="none" strike="noStrike" kern="1200" cap="none" spc="0" normalizeH="0" baseline="0" noProof="0" dirty="0">
                <a:ln>
                  <a:noFill/>
                </a:ln>
                <a:solidFill>
                  <a:schemeClr val="bg1"/>
                </a:solidFill>
                <a:effectLst/>
                <a:uLnTx/>
                <a:uFillTx/>
                <a:latin typeface="Calibri"/>
                <a:ea typeface="+mn-ea"/>
                <a:cs typeface="+mn-cs"/>
              </a:rPr>
              <a:t> </a:t>
            </a:r>
            <a:endParaRPr kumimoji="0" lang="en-AS" sz="6000" b="1" i="0" u="none" strike="noStrike" kern="1200" cap="none" spc="0" normalizeH="0" baseline="0" noProof="0" dirty="0">
              <a:ln>
                <a:noFill/>
              </a:ln>
              <a:solidFill>
                <a:schemeClr val="bg1"/>
              </a:solidFill>
              <a:effectLst/>
              <a:uLnTx/>
              <a:uFillTx/>
              <a:latin typeface="Calibri"/>
              <a:ea typeface="+mn-ea"/>
              <a:cs typeface="+mn-cs"/>
            </a:endParaRPr>
          </a:p>
        </p:txBody>
      </p:sp>
      <p:sp>
        <p:nvSpPr>
          <p:cNvPr id="4" name="TextBox 3">
            <a:extLst>
              <a:ext uri="{FF2B5EF4-FFF2-40B4-BE49-F238E27FC236}">
                <a16:creationId xmlns:a16="http://schemas.microsoft.com/office/drawing/2014/main" id="{EB87752B-7A25-4CF1-83C6-117826A27CA8}"/>
              </a:ext>
            </a:extLst>
          </p:cNvPr>
          <p:cNvSpPr txBox="1"/>
          <p:nvPr/>
        </p:nvSpPr>
        <p:spPr>
          <a:xfrm>
            <a:off x="609600" y="685295"/>
            <a:ext cx="8839200" cy="769441"/>
          </a:xfrm>
          <a:prstGeom prst="rect">
            <a:avLst/>
          </a:prstGeom>
          <a:noFill/>
        </p:spPr>
        <p:txBody>
          <a:bodyPr wrap="square" rtlCol="0">
            <a:spAutoFit/>
          </a:bodyPr>
          <a:lstStyle/>
          <a:p>
            <a:r>
              <a:rPr lang="en-US" sz="4400" dirty="0">
                <a:solidFill>
                  <a:schemeClr val="bg1"/>
                </a:solidFill>
              </a:rPr>
              <a:t>Make Order</a:t>
            </a:r>
            <a:endParaRPr lang="en-AS" sz="4400" dirty="0">
              <a:solidFill>
                <a:schemeClr val="bg1"/>
              </a:solidFill>
            </a:endParaRPr>
          </a:p>
        </p:txBody>
      </p:sp>
      <p:pic>
        <p:nvPicPr>
          <p:cNvPr id="3" name="Picture 2">
            <a:extLst>
              <a:ext uri="{FF2B5EF4-FFF2-40B4-BE49-F238E27FC236}">
                <a16:creationId xmlns:a16="http://schemas.microsoft.com/office/drawing/2014/main" id="{C0F1EEDA-5FC9-4115-92CC-E31DD89D3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1454736"/>
            <a:ext cx="17754600" cy="8705665"/>
          </a:xfrm>
          <a:prstGeom prst="rect">
            <a:avLst/>
          </a:prstGeom>
        </p:spPr>
      </p:pic>
    </p:spTree>
    <p:extLst>
      <p:ext uri="{BB962C8B-B14F-4D97-AF65-F5344CB8AC3E}">
        <p14:creationId xmlns:p14="http://schemas.microsoft.com/office/powerpoint/2010/main" val="6325029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96836-5D58-65C5-641B-B7EAEEBD59C8}"/>
            </a:ext>
          </a:extLst>
        </p:cNvPr>
        <p:cNvGrpSpPr/>
        <p:nvPr/>
      </p:nvGrpSpPr>
      <p:grpSpPr>
        <a:xfrm>
          <a:off x="0" y="0"/>
          <a:ext cx="0" cy="0"/>
          <a:chOff x="0" y="0"/>
          <a:chExt cx="0" cy="0"/>
        </a:xfrm>
      </p:grpSpPr>
      <p:pic>
        <p:nvPicPr>
          <p:cNvPr id="6" name="Picture 5" descr="A diagram of a person&#10;&#10;AI-generated content may be incorrect.">
            <a:extLst>
              <a:ext uri="{FF2B5EF4-FFF2-40B4-BE49-F238E27FC236}">
                <a16:creationId xmlns:a16="http://schemas.microsoft.com/office/drawing/2014/main" id="{27737599-BA75-4AC8-B00B-8B0DE456D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7999" cy="10287000"/>
          </a:xfrm>
          <a:prstGeom prst="rect">
            <a:avLst/>
          </a:prstGeom>
        </p:spPr>
      </p:pic>
      <p:sp>
        <p:nvSpPr>
          <p:cNvPr id="5" name="TextBox 4">
            <a:extLst>
              <a:ext uri="{FF2B5EF4-FFF2-40B4-BE49-F238E27FC236}">
                <a16:creationId xmlns:a16="http://schemas.microsoft.com/office/drawing/2014/main" id="{CAE240FC-3249-ACB3-9830-DDA326D6D7BF}"/>
              </a:ext>
            </a:extLst>
          </p:cNvPr>
          <p:cNvSpPr txBox="1"/>
          <p:nvPr/>
        </p:nvSpPr>
        <p:spPr>
          <a:xfrm>
            <a:off x="6629400" y="-28161"/>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716B65"/>
                </a:solidFill>
                <a:effectLst/>
                <a:uLnTx/>
                <a:uFillTx/>
                <a:latin typeface="Calibri"/>
                <a:ea typeface="+mn-ea"/>
                <a:cs typeface="+mn-cs"/>
              </a:rPr>
              <a:t>ER DIGRAM</a:t>
            </a:r>
            <a:endParaRPr kumimoji="0" lang="en-AS" sz="6000" b="0" i="0" u="none" strike="noStrike" kern="1200" cap="none" spc="0" normalizeH="0" baseline="0" noProof="0" dirty="0">
              <a:ln>
                <a:noFill/>
              </a:ln>
              <a:solidFill>
                <a:srgbClr val="716B65"/>
              </a:solidFill>
              <a:effectLst/>
              <a:uLnTx/>
              <a:uFillTx/>
              <a:latin typeface="Calibri"/>
              <a:ea typeface="+mn-ea"/>
              <a:cs typeface="+mn-cs"/>
            </a:endParaRPr>
          </a:p>
        </p:txBody>
      </p:sp>
    </p:spTree>
    <p:extLst>
      <p:ext uri="{BB962C8B-B14F-4D97-AF65-F5344CB8AC3E}">
        <p14:creationId xmlns:p14="http://schemas.microsoft.com/office/powerpoint/2010/main" val="14103266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702552" y="0"/>
            <a:ext cx="3585448" cy="10287000"/>
            <a:chOff x="0" y="0"/>
            <a:chExt cx="555480" cy="1593725"/>
          </a:xfrm>
        </p:grpSpPr>
        <p:sp>
          <p:nvSpPr>
            <p:cNvPr id="3" name="Freeform 3"/>
            <p:cNvSpPr/>
            <p:nvPr/>
          </p:nvSpPr>
          <p:spPr>
            <a:xfrm>
              <a:off x="0" y="0"/>
              <a:ext cx="555480" cy="1593725"/>
            </a:xfrm>
            <a:custGeom>
              <a:avLst/>
              <a:gdLst/>
              <a:ahLst/>
              <a:cxnLst/>
              <a:rect l="l" t="t" r="r" b="b"/>
              <a:pathLst>
                <a:path w="555480" h="1593725">
                  <a:moveTo>
                    <a:pt x="0" y="0"/>
                  </a:moveTo>
                  <a:lnTo>
                    <a:pt x="555480" y="0"/>
                  </a:lnTo>
                  <a:lnTo>
                    <a:pt x="555480" y="1593725"/>
                  </a:lnTo>
                  <a:lnTo>
                    <a:pt x="0" y="1593725"/>
                  </a:lnTo>
                  <a:close/>
                </a:path>
              </a:pathLst>
            </a:custGeom>
            <a:blipFill>
              <a:blip r:embed="rId2"/>
              <a:stretch>
                <a:fillRect l="-75164" r="-27346"/>
              </a:stretch>
            </a:blipFill>
          </p:spPr>
          <p:txBody>
            <a:bodyPr/>
            <a:lstStyle/>
            <a:p>
              <a:endParaRPr lang="en-AS"/>
            </a:p>
          </p:txBody>
        </p:sp>
      </p:grpSp>
      <p:grpSp>
        <p:nvGrpSpPr>
          <p:cNvPr id="4" name="Group 4"/>
          <p:cNvGrpSpPr/>
          <p:nvPr/>
        </p:nvGrpSpPr>
        <p:grpSpPr>
          <a:xfrm>
            <a:off x="1633" y="0"/>
            <a:ext cx="3585448" cy="10287000"/>
            <a:chOff x="0" y="0"/>
            <a:chExt cx="555480" cy="1593725"/>
          </a:xfrm>
        </p:grpSpPr>
        <p:sp>
          <p:nvSpPr>
            <p:cNvPr id="5" name="Freeform 5"/>
            <p:cNvSpPr/>
            <p:nvPr/>
          </p:nvSpPr>
          <p:spPr>
            <a:xfrm>
              <a:off x="0" y="0"/>
              <a:ext cx="555480" cy="1593725"/>
            </a:xfrm>
            <a:custGeom>
              <a:avLst/>
              <a:gdLst/>
              <a:ahLst/>
              <a:cxnLst/>
              <a:rect l="l" t="t" r="r" b="b"/>
              <a:pathLst>
                <a:path w="555480" h="1593725">
                  <a:moveTo>
                    <a:pt x="0" y="0"/>
                  </a:moveTo>
                  <a:lnTo>
                    <a:pt x="555480" y="0"/>
                  </a:lnTo>
                  <a:lnTo>
                    <a:pt x="555480" y="1593725"/>
                  </a:lnTo>
                  <a:lnTo>
                    <a:pt x="0" y="1593725"/>
                  </a:lnTo>
                  <a:close/>
                </a:path>
              </a:pathLst>
            </a:custGeom>
            <a:blipFill>
              <a:blip r:embed="rId3"/>
              <a:stretch>
                <a:fillRect l="-64763" r="-64763"/>
              </a:stretch>
            </a:blipFill>
          </p:spPr>
          <p:txBody>
            <a:bodyPr/>
            <a:lstStyle/>
            <a:p>
              <a:endParaRPr lang="en-AS"/>
            </a:p>
          </p:txBody>
        </p:sp>
      </p:grpSp>
      <p:grpSp>
        <p:nvGrpSpPr>
          <p:cNvPr id="9" name="Group 9"/>
          <p:cNvGrpSpPr/>
          <p:nvPr/>
        </p:nvGrpSpPr>
        <p:grpSpPr>
          <a:xfrm>
            <a:off x="13944600" y="-20569"/>
            <a:ext cx="1276221" cy="127622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endParaRPr lang="en-AS" dirty="0"/>
            </a:p>
          </p:txBody>
        </p:sp>
        <p:sp>
          <p:nvSpPr>
            <p:cNvPr id="11" name="TextBox 11"/>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12" name="TextBox 12"/>
          <p:cNvSpPr txBox="1"/>
          <p:nvPr/>
        </p:nvSpPr>
        <p:spPr>
          <a:xfrm>
            <a:off x="2370436" y="783760"/>
            <a:ext cx="12212274" cy="1073371"/>
          </a:xfrm>
          <a:prstGeom prst="rect">
            <a:avLst/>
          </a:prstGeom>
        </p:spPr>
        <p:txBody>
          <a:bodyPr wrap="square" lIns="0" tIns="0" rIns="0" bIns="0" rtlCol="0" anchor="t">
            <a:spAutoFit/>
          </a:bodyPr>
          <a:lstStyle/>
          <a:p>
            <a:pPr algn="r">
              <a:lnSpc>
                <a:spcPts val="8960"/>
              </a:lnSpc>
            </a:pPr>
            <a:r>
              <a:rPr lang="en-US" sz="5400" spc="320" dirty="0">
                <a:solidFill>
                  <a:schemeClr val="bg1"/>
                </a:solidFill>
                <a:latin typeface="League Spartan"/>
                <a:ea typeface="League Spartan"/>
                <a:cs typeface="League Spartan"/>
                <a:sym typeface="League Spartan"/>
              </a:rPr>
              <a:t>PROBLEM STATEMENT</a:t>
            </a:r>
            <a:r>
              <a:rPr lang="en-US" sz="5400" dirty="0">
                <a:solidFill>
                  <a:schemeClr val="bg1"/>
                </a:solidFill>
                <a:latin typeface="Arial" panose="020B0604020202020204" pitchFamily="34" charset="0"/>
                <a:cs typeface="Arial" panose="020B0604020202020204" pitchFamily="34" charset="0"/>
              </a:rPr>
              <a:t> (Cont.)</a:t>
            </a:r>
            <a:endParaRPr lang="en-US" sz="5400" spc="320" dirty="0">
              <a:solidFill>
                <a:schemeClr val="bg1"/>
              </a:solidFill>
              <a:latin typeface="League Spartan"/>
              <a:ea typeface="League Spartan"/>
              <a:cs typeface="League Spartan"/>
              <a:sym typeface="League Spartan"/>
            </a:endParaRPr>
          </a:p>
        </p:txBody>
      </p:sp>
      <p:sp>
        <p:nvSpPr>
          <p:cNvPr id="15" name="TextBox 15"/>
          <p:cNvSpPr txBox="1"/>
          <p:nvPr/>
        </p:nvSpPr>
        <p:spPr>
          <a:xfrm>
            <a:off x="4520900" y="7624109"/>
            <a:ext cx="9264428" cy="369012"/>
          </a:xfrm>
          <a:prstGeom prst="rect">
            <a:avLst/>
          </a:prstGeom>
        </p:spPr>
        <p:txBody>
          <a:bodyPr lIns="0" tIns="0" rIns="0" bIns="0" rtlCol="0" anchor="t">
            <a:spAutoFit/>
          </a:bodyPr>
          <a:lstStyle/>
          <a:p>
            <a:pPr algn="just">
              <a:lnSpc>
                <a:spcPts val="3335"/>
              </a:lnSpc>
            </a:pPr>
            <a:r>
              <a:rPr lang="en-US" sz="2300" spc="115" dirty="0">
                <a:solidFill>
                  <a:srgbClr val="302D2A"/>
                </a:solidFill>
                <a:latin typeface="Futura"/>
                <a:ea typeface="Futura"/>
                <a:cs typeface="Futura"/>
                <a:sym typeface="Futura"/>
              </a:rPr>
              <a:t>.</a:t>
            </a:r>
          </a:p>
        </p:txBody>
      </p:sp>
      <p:sp>
        <p:nvSpPr>
          <p:cNvPr id="17" name="AutoShape 17"/>
          <p:cNvSpPr/>
          <p:nvPr/>
        </p:nvSpPr>
        <p:spPr>
          <a:xfrm>
            <a:off x="3595379" y="2010241"/>
            <a:ext cx="11115471" cy="0"/>
          </a:xfrm>
          <a:prstGeom prst="line">
            <a:avLst/>
          </a:prstGeom>
          <a:ln w="19050" cap="flat">
            <a:solidFill>
              <a:srgbClr val="6E6256"/>
            </a:solidFill>
            <a:prstDash val="solid"/>
            <a:headEnd type="none" w="sm" len="sm"/>
            <a:tailEnd type="none" w="sm" len="sm"/>
          </a:ln>
        </p:spPr>
        <p:txBody>
          <a:bodyPr/>
          <a:lstStyle/>
          <a:p>
            <a:endParaRPr lang="en-AS"/>
          </a:p>
        </p:txBody>
      </p:sp>
      <p:sp>
        <p:nvSpPr>
          <p:cNvPr id="19" name="TextBox 18">
            <a:extLst>
              <a:ext uri="{FF2B5EF4-FFF2-40B4-BE49-F238E27FC236}">
                <a16:creationId xmlns:a16="http://schemas.microsoft.com/office/drawing/2014/main" id="{3A3D6276-1CC4-8129-6776-2B55EF59FF0E}"/>
              </a:ext>
            </a:extLst>
          </p:cNvPr>
          <p:cNvSpPr txBox="1"/>
          <p:nvPr/>
        </p:nvSpPr>
        <p:spPr>
          <a:xfrm>
            <a:off x="3677562" y="2332364"/>
            <a:ext cx="10824650" cy="2123658"/>
          </a:xfrm>
          <a:prstGeom prst="rect">
            <a:avLst/>
          </a:prstGeom>
          <a:noFill/>
        </p:spPr>
        <p:txBody>
          <a:bodyPr wrap="square" rtlCol="0">
            <a:spAutoFit/>
          </a:bodyPr>
          <a:lstStyle/>
          <a:p>
            <a:pPr marL="571500" indent="-571500" algn="just">
              <a:buFont typeface="Arial" panose="020B0604020202020204" pitchFamily="34" charset="0"/>
              <a:buChar char="•"/>
            </a:pPr>
            <a:r>
              <a:rPr lang="en-US" sz="4400" dirty="0">
                <a:solidFill>
                  <a:schemeClr val="bg1"/>
                </a:solidFill>
              </a:rPr>
              <a:t>Users will be individual users who want to buy furniture and furniture stores who want to add their new products and recent offers.</a:t>
            </a:r>
            <a:endParaRPr lang="en-AS" sz="4400" dirty="0">
              <a:solidFill>
                <a:schemeClr val="bg1"/>
              </a:solidFill>
            </a:endParaRPr>
          </a:p>
        </p:txBody>
      </p:sp>
      <p:grpSp>
        <p:nvGrpSpPr>
          <p:cNvPr id="13" name="Group 9">
            <a:extLst>
              <a:ext uri="{FF2B5EF4-FFF2-40B4-BE49-F238E27FC236}">
                <a16:creationId xmlns:a16="http://schemas.microsoft.com/office/drawing/2014/main" id="{52C7CE6C-1414-7B52-103E-D2A6E11C0609}"/>
              </a:ext>
            </a:extLst>
          </p:cNvPr>
          <p:cNvGrpSpPr/>
          <p:nvPr/>
        </p:nvGrpSpPr>
        <p:grpSpPr>
          <a:xfrm>
            <a:off x="2611320" y="9010779"/>
            <a:ext cx="1276221" cy="1276221"/>
            <a:chOff x="0" y="0"/>
            <a:chExt cx="812800" cy="812800"/>
          </a:xfrm>
        </p:grpSpPr>
        <p:sp>
          <p:nvSpPr>
            <p:cNvPr id="14" name="Freeform 10">
              <a:extLst>
                <a:ext uri="{FF2B5EF4-FFF2-40B4-BE49-F238E27FC236}">
                  <a16:creationId xmlns:a16="http://schemas.microsoft.com/office/drawing/2014/main" id="{CC8E1DA1-2EEE-A9C1-8A52-475D306B643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endParaRPr lang="en-AS" dirty="0"/>
            </a:p>
          </p:txBody>
        </p:sp>
        <p:sp>
          <p:nvSpPr>
            <p:cNvPr id="16" name="TextBox 11">
              <a:extLst>
                <a:ext uri="{FF2B5EF4-FFF2-40B4-BE49-F238E27FC236}">
                  <a16:creationId xmlns:a16="http://schemas.microsoft.com/office/drawing/2014/main" id="{F0CAF681-C922-1773-82C2-BB7AD852558B}"/>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Tree>
    <p:extLst>
      <p:ext uri="{BB962C8B-B14F-4D97-AF65-F5344CB8AC3E}">
        <p14:creationId xmlns:p14="http://schemas.microsoft.com/office/powerpoint/2010/main" val="30347369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677763-BB56-CC44-A717-D4084AC7144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7D9199A-22CB-4438-B597-0D4FE3AC7ADC}"/>
              </a:ext>
            </a:extLst>
          </p:cNvPr>
          <p:cNvSpPr txBox="1"/>
          <p:nvPr/>
        </p:nvSpPr>
        <p:spPr>
          <a:xfrm>
            <a:off x="381000" y="266700"/>
            <a:ext cx="9144000"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chemeClr val="bg1"/>
                </a:solidFill>
                <a:effectLst/>
                <a:uLnTx/>
                <a:uFillTx/>
                <a:latin typeface="Calibri"/>
                <a:ea typeface="+mn-ea"/>
                <a:cs typeface="+mn-cs"/>
              </a:rPr>
              <a:t>Class Diagram</a:t>
            </a:r>
            <a:endParaRPr kumimoji="0" lang="en-AS" sz="60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6" name="Picture 5" descr="A close-up of a diagram&#10;&#10;AI-generated content may be incorrect.">
            <a:extLst>
              <a:ext uri="{FF2B5EF4-FFF2-40B4-BE49-F238E27FC236}">
                <a16:creationId xmlns:a16="http://schemas.microsoft.com/office/drawing/2014/main" id="{93C5C3AA-774D-4375-92B6-A92102721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967772"/>
            <a:ext cx="17830800" cy="8074063"/>
          </a:xfrm>
          <a:prstGeom prst="rect">
            <a:avLst/>
          </a:prstGeom>
        </p:spPr>
      </p:pic>
    </p:spTree>
    <p:extLst>
      <p:ext uri="{BB962C8B-B14F-4D97-AF65-F5344CB8AC3E}">
        <p14:creationId xmlns:p14="http://schemas.microsoft.com/office/powerpoint/2010/main" val="27410486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77763-BB56-CC44-A717-D4084AC7144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7D9199A-22CB-4438-B597-0D4FE3AC7ADC}"/>
              </a:ext>
            </a:extLst>
          </p:cNvPr>
          <p:cNvSpPr txBox="1"/>
          <p:nvPr/>
        </p:nvSpPr>
        <p:spPr>
          <a:xfrm>
            <a:off x="381000" y="266700"/>
            <a:ext cx="9144000"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chemeClr val="bg1"/>
                </a:solidFill>
                <a:effectLst/>
                <a:uLnTx/>
                <a:uFillTx/>
                <a:latin typeface="Calibri"/>
                <a:ea typeface="+mn-ea"/>
                <a:cs typeface="+mn-cs"/>
              </a:rPr>
              <a:t> Class Diagram</a:t>
            </a:r>
            <a:endParaRPr kumimoji="0" lang="en-AS" sz="60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3" name="Picture 2" descr="A diagram of a computer&#10;&#10;AI-generated content may be incorrect.">
            <a:extLst>
              <a:ext uri="{FF2B5EF4-FFF2-40B4-BE49-F238E27FC236}">
                <a16:creationId xmlns:a16="http://schemas.microsoft.com/office/drawing/2014/main" id="{1CFF4BA1-F5DB-4F09-9DA4-6EC387E26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6024"/>
            <a:ext cx="18288000" cy="8154675"/>
          </a:xfrm>
          <a:prstGeom prst="rect">
            <a:avLst/>
          </a:prstGeom>
        </p:spPr>
      </p:pic>
    </p:spTree>
    <p:extLst>
      <p:ext uri="{BB962C8B-B14F-4D97-AF65-F5344CB8AC3E}">
        <p14:creationId xmlns:p14="http://schemas.microsoft.com/office/powerpoint/2010/main" val="36111002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623C2-4216-6DD5-E3BA-8FCC7F54470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9CE25E1-DC45-9654-10B9-E47076799FF4}"/>
              </a:ext>
            </a:extLst>
          </p:cNvPr>
          <p:cNvGrpSpPr/>
          <p:nvPr/>
        </p:nvGrpSpPr>
        <p:grpSpPr>
          <a:xfrm rot="5400000">
            <a:off x="12066943" y="-4670943"/>
            <a:ext cx="1040226" cy="11401888"/>
            <a:chOff x="0" y="0"/>
            <a:chExt cx="660400" cy="7238623"/>
          </a:xfrm>
        </p:grpSpPr>
        <p:sp>
          <p:nvSpPr>
            <p:cNvPr id="3" name="Freeform 3">
              <a:extLst>
                <a:ext uri="{FF2B5EF4-FFF2-40B4-BE49-F238E27FC236}">
                  <a16:creationId xmlns:a16="http://schemas.microsoft.com/office/drawing/2014/main" id="{3335BEC8-AE9A-F414-AAD2-0AF62EE9C25B}"/>
                </a:ext>
              </a:extLst>
            </p:cNvPr>
            <p:cNvSpPr/>
            <p:nvPr/>
          </p:nvSpPr>
          <p:spPr>
            <a:xfrm>
              <a:off x="0" y="0"/>
              <a:ext cx="660400" cy="7238623"/>
            </a:xfrm>
            <a:custGeom>
              <a:avLst/>
              <a:gdLst/>
              <a:ahLst/>
              <a:cxnLst/>
              <a:rect l="l" t="t" r="r" b="b"/>
              <a:pathLst>
                <a:path w="660400" h="7238623">
                  <a:moveTo>
                    <a:pt x="220252" y="7219554"/>
                  </a:moveTo>
                  <a:cubicBezTo>
                    <a:pt x="254109" y="7231068"/>
                    <a:pt x="292600" y="7238623"/>
                    <a:pt x="330378" y="7238623"/>
                  </a:cubicBezTo>
                  <a:cubicBezTo>
                    <a:pt x="368157" y="7238623"/>
                    <a:pt x="404509" y="7232146"/>
                    <a:pt x="438009" y="7220632"/>
                  </a:cubicBezTo>
                  <a:cubicBezTo>
                    <a:pt x="438723" y="7220272"/>
                    <a:pt x="439435" y="7220272"/>
                    <a:pt x="440148" y="7219914"/>
                  </a:cubicBezTo>
                  <a:cubicBezTo>
                    <a:pt x="565955" y="7173858"/>
                    <a:pt x="658618" y="7052244"/>
                    <a:pt x="660400" y="6767385"/>
                  </a:cubicBezTo>
                  <a:lnTo>
                    <a:pt x="660400" y="0"/>
                  </a:lnTo>
                  <a:lnTo>
                    <a:pt x="0" y="0"/>
                  </a:lnTo>
                  <a:lnTo>
                    <a:pt x="0" y="6762363"/>
                  </a:lnTo>
                  <a:cubicBezTo>
                    <a:pt x="1782" y="7052963"/>
                    <a:pt x="93019" y="7174578"/>
                    <a:pt x="220252" y="7219554"/>
                  </a:cubicBezTo>
                  <a:close/>
                </a:path>
              </a:pathLst>
            </a:custGeom>
            <a:solidFill>
              <a:srgbClr val="EFF4F7">
                <a:alpha val="87051"/>
              </a:srgbClr>
            </a:solidFill>
          </p:spPr>
          <p:txBody>
            <a:bodyPr/>
            <a:lstStyle/>
            <a:p>
              <a:pPr marL="0" algn="r" defTabSz="914400" rtl="1" eaLnBrk="1" latinLnBrk="0" hangingPunct="1"/>
              <a:endParaRPr lang="en-AS" dirty="0"/>
            </a:p>
          </p:txBody>
        </p:sp>
        <p:sp>
          <p:nvSpPr>
            <p:cNvPr id="4" name="TextBox 4">
              <a:extLst>
                <a:ext uri="{FF2B5EF4-FFF2-40B4-BE49-F238E27FC236}">
                  <a16:creationId xmlns:a16="http://schemas.microsoft.com/office/drawing/2014/main" id="{9564BA28-CA38-04FE-223F-D4D09C9C17B9}"/>
                </a:ext>
              </a:extLst>
            </p:cNvPr>
            <p:cNvSpPr txBox="1"/>
            <p:nvPr/>
          </p:nvSpPr>
          <p:spPr>
            <a:xfrm>
              <a:off x="0" y="-104775"/>
              <a:ext cx="660400" cy="7216398"/>
            </a:xfrm>
            <a:prstGeom prst="rect">
              <a:avLst/>
            </a:prstGeom>
          </p:spPr>
          <p:txBody>
            <a:bodyPr lIns="50800" tIns="50800" rIns="50800" bIns="50800" rtlCol="0" anchor="ctr"/>
            <a:lstStyle/>
            <a:p>
              <a:pPr marL="0" algn="ctr" defTabSz="914400" rtl="1" eaLnBrk="1" latinLnBrk="0" hangingPunct="1">
                <a:lnSpc>
                  <a:spcPts val="3640"/>
                </a:lnSpc>
              </a:pPr>
              <a:endParaRPr/>
            </a:p>
          </p:txBody>
        </p:sp>
      </p:grpSp>
      <p:sp>
        <p:nvSpPr>
          <p:cNvPr id="32" name="TextBox 32">
            <a:extLst>
              <a:ext uri="{FF2B5EF4-FFF2-40B4-BE49-F238E27FC236}">
                <a16:creationId xmlns:a16="http://schemas.microsoft.com/office/drawing/2014/main" id="{9020AEFE-BDA8-E08B-2B6E-FAB3859B9766}"/>
              </a:ext>
            </a:extLst>
          </p:cNvPr>
          <p:cNvSpPr txBox="1"/>
          <p:nvPr/>
        </p:nvSpPr>
        <p:spPr>
          <a:xfrm>
            <a:off x="2320202" y="8230227"/>
            <a:ext cx="847637" cy="1006568"/>
          </a:xfrm>
          <a:prstGeom prst="rect">
            <a:avLst/>
          </a:prstGeom>
        </p:spPr>
        <p:txBody>
          <a:bodyPr lIns="50800" tIns="50800" rIns="50800" bIns="50800" rtlCol="0" anchor="ctr"/>
          <a:lstStyle/>
          <a:p>
            <a:pPr algn="ctr">
              <a:lnSpc>
                <a:spcPts val="4200"/>
              </a:lnSpc>
            </a:pPr>
            <a:endParaRPr lang="en-US" sz="3000" b="1" spc="300" dirty="0">
              <a:solidFill>
                <a:srgbClr val="716B65"/>
              </a:solidFill>
              <a:latin typeface="Futura Bold"/>
              <a:ea typeface="Futura Bold"/>
              <a:cs typeface="Futura Bold"/>
              <a:sym typeface="Futura Bold"/>
            </a:endParaRPr>
          </a:p>
        </p:txBody>
      </p:sp>
      <p:sp>
        <p:nvSpPr>
          <p:cNvPr id="36" name="TextBox 36">
            <a:extLst>
              <a:ext uri="{FF2B5EF4-FFF2-40B4-BE49-F238E27FC236}">
                <a16:creationId xmlns:a16="http://schemas.microsoft.com/office/drawing/2014/main" id="{30C988B9-724D-A0D8-195E-625214EA402F}"/>
              </a:ext>
            </a:extLst>
          </p:cNvPr>
          <p:cNvSpPr txBox="1"/>
          <p:nvPr/>
        </p:nvSpPr>
        <p:spPr>
          <a:xfrm>
            <a:off x="421059" y="567038"/>
            <a:ext cx="8722941" cy="1278389"/>
          </a:xfrm>
          <a:prstGeom prst="rect">
            <a:avLst/>
          </a:prstGeom>
        </p:spPr>
        <p:txBody>
          <a:bodyPr lIns="0" tIns="0" rIns="0" bIns="0" rtlCol="0" anchor="t">
            <a:spAutoFit/>
          </a:bodyPr>
          <a:lstStyle/>
          <a:p>
            <a:pPr marL="0" lvl="0" indent="0" algn="l">
              <a:lnSpc>
                <a:spcPts val="9944"/>
              </a:lnSpc>
            </a:pPr>
            <a:r>
              <a:rPr lang="en-US" sz="8800" spc="440" dirty="0">
                <a:solidFill>
                  <a:schemeClr val="bg1"/>
                </a:solidFill>
                <a:latin typeface="League Spartan"/>
                <a:ea typeface="League Spartan"/>
                <a:cs typeface="League Spartan"/>
                <a:sym typeface="League Spartan"/>
              </a:rPr>
              <a:t>AGENDA</a:t>
            </a:r>
          </a:p>
        </p:txBody>
      </p:sp>
      <p:grpSp>
        <p:nvGrpSpPr>
          <p:cNvPr id="47" name="Group 47">
            <a:extLst>
              <a:ext uri="{FF2B5EF4-FFF2-40B4-BE49-F238E27FC236}">
                <a16:creationId xmlns:a16="http://schemas.microsoft.com/office/drawing/2014/main" id="{227A0D6B-961C-B18C-7371-53214E7E6569}"/>
              </a:ext>
            </a:extLst>
          </p:cNvPr>
          <p:cNvGrpSpPr/>
          <p:nvPr/>
        </p:nvGrpSpPr>
        <p:grpSpPr>
          <a:xfrm>
            <a:off x="16629718" y="1004635"/>
            <a:ext cx="2724448" cy="2724448"/>
            <a:chOff x="0" y="0"/>
            <a:chExt cx="812800" cy="812800"/>
          </a:xfrm>
        </p:grpSpPr>
        <p:sp>
          <p:nvSpPr>
            <p:cNvPr id="48" name="Freeform 48">
              <a:extLst>
                <a:ext uri="{FF2B5EF4-FFF2-40B4-BE49-F238E27FC236}">
                  <a16:creationId xmlns:a16="http://schemas.microsoft.com/office/drawing/2014/main" id="{39C6ECB6-D543-606E-ACCA-2078A4C2511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49" name="TextBox 49">
              <a:extLst>
                <a:ext uri="{FF2B5EF4-FFF2-40B4-BE49-F238E27FC236}">
                  <a16:creationId xmlns:a16="http://schemas.microsoft.com/office/drawing/2014/main" id="{B6BE17D3-F0ED-775D-9682-26DBA0817A12}"/>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50" name="AutoShape 50">
            <a:extLst>
              <a:ext uri="{FF2B5EF4-FFF2-40B4-BE49-F238E27FC236}">
                <a16:creationId xmlns:a16="http://schemas.microsoft.com/office/drawing/2014/main" id="{7989EF3A-C4C4-BC3B-0B0C-EB809D3D83FF}"/>
              </a:ext>
            </a:extLst>
          </p:cNvPr>
          <p:cNvSpPr/>
          <p:nvPr/>
        </p:nvSpPr>
        <p:spPr>
          <a:xfrm>
            <a:off x="0" y="9818173"/>
            <a:ext cx="11401888" cy="0"/>
          </a:xfrm>
          <a:prstGeom prst="line">
            <a:avLst/>
          </a:prstGeom>
          <a:ln w="19050" cap="flat">
            <a:solidFill>
              <a:schemeClr val="bg1"/>
            </a:solidFill>
            <a:prstDash val="solid"/>
            <a:headEnd type="none" w="sm" len="sm"/>
            <a:tailEnd type="none" w="sm" len="sm"/>
          </a:ln>
        </p:spPr>
        <p:txBody>
          <a:bodyPr/>
          <a:lstStyle/>
          <a:p>
            <a:endParaRPr lang="en-AS" dirty="0"/>
          </a:p>
        </p:txBody>
      </p:sp>
      <p:grpSp>
        <p:nvGrpSpPr>
          <p:cNvPr id="51" name="Group 51">
            <a:extLst>
              <a:ext uri="{FF2B5EF4-FFF2-40B4-BE49-F238E27FC236}">
                <a16:creationId xmlns:a16="http://schemas.microsoft.com/office/drawing/2014/main" id="{D74DFA80-A242-2101-7EE6-FE2B52E931BC}"/>
              </a:ext>
            </a:extLst>
          </p:cNvPr>
          <p:cNvGrpSpPr/>
          <p:nvPr/>
        </p:nvGrpSpPr>
        <p:grpSpPr>
          <a:xfrm>
            <a:off x="228600" y="9312710"/>
            <a:ext cx="1209546" cy="1209546"/>
            <a:chOff x="0" y="0"/>
            <a:chExt cx="812800" cy="812800"/>
          </a:xfrm>
        </p:grpSpPr>
        <p:sp>
          <p:nvSpPr>
            <p:cNvPr id="52" name="Freeform 52">
              <a:extLst>
                <a:ext uri="{FF2B5EF4-FFF2-40B4-BE49-F238E27FC236}">
                  <a16:creationId xmlns:a16="http://schemas.microsoft.com/office/drawing/2014/main" id="{B5CBDB22-510D-4560-E7F1-6D8364AB8C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53" name="TextBox 53">
              <a:extLst>
                <a:ext uri="{FF2B5EF4-FFF2-40B4-BE49-F238E27FC236}">
                  <a16:creationId xmlns:a16="http://schemas.microsoft.com/office/drawing/2014/main" id="{76DB54A4-7582-BA13-5364-1EB1D7AC120E}"/>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17" name="TextBox 32">
            <a:extLst>
              <a:ext uri="{FF2B5EF4-FFF2-40B4-BE49-F238E27FC236}">
                <a16:creationId xmlns:a16="http://schemas.microsoft.com/office/drawing/2014/main" id="{2DF1DDE5-7CA8-05B6-1C74-009B5E69F8A4}"/>
              </a:ext>
            </a:extLst>
          </p:cNvPr>
          <p:cNvSpPr txBox="1"/>
          <p:nvPr/>
        </p:nvSpPr>
        <p:spPr>
          <a:xfrm>
            <a:off x="2441060" y="9763935"/>
            <a:ext cx="847637" cy="1006568"/>
          </a:xfrm>
          <a:prstGeom prst="rect">
            <a:avLst/>
          </a:prstGeom>
        </p:spPr>
        <p:txBody>
          <a:bodyPr lIns="50800" tIns="50800" rIns="50800" bIns="50800" rtlCol="0" anchor="ctr"/>
          <a:lstStyle/>
          <a:p>
            <a:pPr algn="ctr">
              <a:lnSpc>
                <a:spcPts val="4200"/>
              </a:lnSpc>
            </a:pPr>
            <a:endParaRPr lang="en-US" sz="3000" b="1" spc="300" dirty="0">
              <a:solidFill>
                <a:srgbClr val="FDF7E4"/>
              </a:solidFill>
              <a:latin typeface="Futura Bold"/>
              <a:ea typeface="Futura Bold"/>
              <a:cs typeface="Futura Bold"/>
              <a:sym typeface="Futura Bold"/>
            </a:endParaRPr>
          </a:p>
        </p:txBody>
      </p:sp>
      <p:grpSp>
        <p:nvGrpSpPr>
          <p:cNvPr id="31" name="Group 30">
            <a:extLst>
              <a:ext uri="{FF2B5EF4-FFF2-40B4-BE49-F238E27FC236}">
                <a16:creationId xmlns:a16="http://schemas.microsoft.com/office/drawing/2014/main" id="{589B434B-C282-4215-8439-FC739878142D}"/>
              </a:ext>
            </a:extLst>
          </p:cNvPr>
          <p:cNvGrpSpPr/>
          <p:nvPr/>
        </p:nvGrpSpPr>
        <p:grpSpPr>
          <a:xfrm>
            <a:off x="1070405" y="7318638"/>
            <a:ext cx="7589368" cy="1043245"/>
            <a:chOff x="9138154" y="3286434"/>
            <a:chExt cx="7589368" cy="1043245"/>
          </a:xfrm>
        </p:grpSpPr>
        <p:sp>
          <p:nvSpPr>
            <p:cNvPr id="45" name="TextBox 45">
              <a:extLst>
                <a:ext uri="{FF2B5EF4-FFF2-40B4-BE49-F238E27FC236}">
                  <a16:creationId xmlns:a16="http://schemas.microsoft.com/office/drawing/2014/main" id="{493437D4-463B-574A-FF8D-23081F75BA4A}"/>
                </a:ext>
              </a:extLst>
            </p:cNvPr>
            <p:cNvSpPr txBox="1"/>
            <p:nvPr/>
          </p:nvSpPr>
          <p:spPr>
            <a:xfrm>
              <a:off x="10537790" y="3566459"/>
              <a:ext cx="6189732" cy="461665"/>
            </a:xfrm>
            <a:prstGeom prst="rect">
              <a:avLst/>
            </a:prstGeom>
          </p:spPr>
          <p:txBody>
            <a:bodyPr wrap="square"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SURVEY &amp; LITERATURE REVIEW</a:t>
              </a:r>
            </a:p>
          </p:txBody>
        </p:sp>
        <p:grpSp>
          <p:nvGrpSpPr>
            <p:cNvPr id="13" name="Group 30">
              <a:extLst>
                <a:ext uri="{FF2B5EF4-FFF2-40B4-BE49-F238E27FC236}">
                  <a16:creationId xmlns:a16="http://schemas.microsoft.com/office/drawing/2014/main" id="{32A963B3-F2B8-CD30-135A-1B79C5F5F4C9}"/>
                </a:ext>
              </a:extLst>
            </p:cNvPr>
            <p:cNvGrpSpPr/>
            <p:nvPr/>
          </p:nvGrpSpPr>
          <p:grpSpPr>
            <a:xfrm>
              <a:off x="9138154" y="3286434"/>
              <a:ext cx="1043245" cy="1043245"/>
              <a:chOff x="0" y="0"/>
              <a:chExt cx="812800" cy="812800"/>
            </a:xfrm>
          </p:grpSpPr>
          <p:sp>
            <p:nvSpPr>
              <p:cNvPr id="14" name="Freeform 31">
                <a:extLst>
                  <a:ext uri="{FF2B5EF4-FFF2-40B4-BE49-F238E27FC236}">
                    <a16:creationId xmlns:a16="http://schemas.microsoft.com/office/drawing/2014/main" id="{EA74F7A0-46D1-5794-E4FC-1DE7902F44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5" name="TextBox 32">
                <a:extLst>
                  <a:ext uri="{FF2B5EF4-FFF2-40B4-BE49-F238E27FC236}">
                    <a16:creationId xmlns:a16="http://schemas.microsoft.com/office/drawing/2014/main" id="{C57ECC4F-7C77-1DA9-C531-A4C6ECF4194B}"/>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05</a:t>
                </a:r>
              </a:p>
            </p:txBody>
          </p:sp>
        </p:grpSp>
      </p:grpSp>
      <p:grpSp>
        <p:nvGrpSpPr>
          <p:cNvPr id="35" name="Group 34">
            <a:extLst>
              <a:ext uri="{FF2B5EF4-FFF2-40B4-BE49-F238E27FC236}">
                <a16:creationId xmlns:a16="http://schemas.microsoft.com/office/drawing/2014/main" id="{EC394885-C13A-40BD-ACA4-AC1E877E46B4}"/>
              </a:ext>
            </a:extLst>
          </p:cNvPr>
          <p:cNvGrpSpPr/>
          <p:nvPr/>
        </p:nvGrpSpPr>
        <p:grpSpPr>
          <a:xfrm>
            <a:off x="8659773" y="2268869"/>
            <a:ext cx="7239000" cy="1043245"/>
            <a:chOff x="9144000" y="4581087"/>
            <a:chExt cx="7239000" cy="1043245"/>
          </a:xfrm>
        </p:grpSpPr>
        <p:sp>
          <p:nvSpPr>
            <p:cNvPr id="57" name="TextBox 56">
              <a:extLst>
                <a:ext uri="{FF2B5EF4-FFF2-40B4-BE49-F238E27FC236}">
                  <a16:creationId xmlns:a16="http://schemas.microsoft.com/office/drawing/2014/main" id="{9FA4FF46-5C4D-A9FA-9A94-265093F528C3}"/>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ANALYSIS PHASE</a:t>
              </a:r>
            </a:p>
          </p:txBody>
        </p:sp>
        <p:grpSp>
          <p:nvGrpSpPr>
            <p:cNvPr id="16" name="Group 30">
              <a:extLst>
                <a:ext uri="{FF2B5EF4-FFF2-40B4-BE49-F238E27FC236}">
                  <a16:creationId xmlns:a16="http://schemas.microsoft.com/office/drawing/2014/main" id="{143076A1-481F-3ACB-86AF-1F90693F6347}"/>
                </a:ext>
              </a:extLst>
            </p:cNvPr>
            <p:cNvGrpSpPr/>
            <p:nvPr/>
          </p:nvGrpSpPr>
          <p:grpSpPr>
            <a:xfrm>
              <a:off x="9144000" y="4581087"/>
              <a:ext cx="1043245" cy="1043245"/>
              <a:chOff x="0" y="0"/>
              <a:chExt cx="812800" cy="812800"/>
            </a:xfrm>
          </p:grpSpPr>
          <p:sp>
            <p:nvSpPr>
              <p:cNvPr id="18" name="Freeform 31">
                <a:extLst>
                  <a:ext uri="{FF2B5EF4-FFF2-40B4-BE49-F238E27FC236}">
                    <a16:creationId xmlns:a16="http://schemas.microsoft.com/office/drawing/2014/main" id="{96F97DA6-CF5D-F650-CF82-DDD05771FD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9" name="TextBox 32">
                <a:extLst>
                  <a:ext uri="{FF2B5EF4-FFF2-40B4-BE49-F238E27FC236}">
                    <a16:creationId xmlns:a16="http://schemas.microsoft.com/office/drawing/2014/main" id="{AB94C9EE-F819-3765-A0C1-9F0B691BA8D6}"/>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06</a:t>
                </a:r>
              </a:p>
            </p:txBody>
          </p:sp>
        </p:grpSp>
      </p:grpSp>
      <p:sp>
        <p:nvSpPr>
          <p:cNvPr id="24" name="Freeform 31">
            <a:extLst>
              <a:ext uri="{FF2B5EF4-FFF2-40B4-BE49-F238E27FC236}">
                <a16:creationId xmlns:a16="http://schemas.microsoft.com/office/drawing/2014/main" id="{EEC91634-9F63-5F02-3A14-AB5926B655CA}"/>
              </a:ext>
            </a:extLst>
          </p:cNvPr>
          <p:cNvSpPr/>
          <p:nvPr/>
        </p:nvSpPr>
        <p:spPr>
          <a:xfrm>
            <a:off x="8691149" y="3640477"/>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5" name="TextBox 32">
            <a:extLst>
              <a:ext uri="{FF2B5EF4-FFF2-40B4-BE49-F238E27FC236}">
                <a16:creationId xmlns:a16="http://schemas.microsoft.com/office/drawing/2014/main" id="{89F64541-6CA8-2293-2D15-2BBCE784485A}"/>
              </a:ext>
            </a:extLst>
          </p:cNvPr>
          <p:cNvSpPr txBox="1"/>
          <p:nvPr/>
        </p:nvSpPr>
        <p:spPr>
          <a:xfrm>
            <a:off x="8788953" y="3579349"/>
            <a:ext cx="847637"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07</a:t>
            </a:r>
          </a:p>
        </p:txBody>
      </p:sp>
      <p:grpSp>
        <p:nvGrpSpPr>
          <p:cNvPr id="26" name="Group 25">
            <a:extLst>
              <a:ext uri="{FF2B5EF4-FFF2-40B4-BE49-F238E27FC236}">
                <a16:creationId xmlns:a16="http://schemas.microsoft.com/office/drawing/2014/main" id="{A0C5CC1E-F2EC-4D9E-8ED5-EA8B27609056}"/>
              </a:ext>
            </a:extLst>
          </p:cNvPr>
          <p:cNvGrpSpPr/>
          <p:nvPr/>
        </p:nvGrpSpPr>
        <p:grpSpPr>
          <a:xfrm>
            <a:off x="1085879" y="2228078"/>
            <a:ext cx="6189688" cy="4979364"/>
            <a:chOff x="2253256" y="3286434"/>
            <a:chExt cx="6189688" cy="4979364"/>
          </a:xfrm>
        </p:grpSpPr>
        <p:grpSp>
          <p:nvGrpSpPr>
            <p:cNvPr id="6" name="Group 6">
              <a:extLst>
                <a:ext uri="{FF2B5EF4-FFF2-40B4-BE49-F238E27FC236}">
                  <a16:creationId xmlns:a16="http://schemas.microsoft.com/office/drawing/2014/main" id="{BA465DC7-0D2D-54A3-7087-ECE860435036}"/>
                </a:ext>
              </a:extLst>
            </p:cNvPr>
            <p:cNvGrpSpPr/>
            <p:nvPr/>
          </p:nvGrpSpPr>
          <p:grpSpPr>
            <a:xfrm>
              <a:off x="2260452" y="3286434"/>
              <a:ext cx="1043245" cy="1043245"/>
              <a:chOff x="0" y="0"/>
              <a:chExt cx="812800" cy="812800"/>
            </a:xfrm>
          </p:grpSpPr>
          <p:sp>
            <p:nvSpPr>
              <p:cNvPr id="7" name="Freeform 7">
                <a:extLst>
                  <a:ext uri="{FF2B5EF4-FFF2-40B4-BE49-F238E27FC236}">
                    <a16:creationId xmlns:a16="http://schemas.microsoft.com/office/drawing/2014/main" id="{BCCB77E9-7DFD-9961-7694-707518CA99E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20000"/>
                  <a:lumOff val="80000"/>
                </a:schemeClr>
              </a:solidFill>
            </p:spPr>
            <p:txBody>
              <a:bodyPr/>
              <a:lstStyle/>
              <a:p>
                <a:pPr marL="0" algn="r" defTabSz="914400" rtl="1" eaLnBrk="1" latinLnBrk="0" hangingPunct="1"/>
                <a:endParaRPr lang="en-AS" dirty="0"/>
              </a:p>
            </p:txBody>
          </p:sp>
          <p:sp>
            <p:nvSpPr>
              <p:cNvPr id="8" name="TextBox 8">
                <a:extLst>
                  <a:ext uri="{FF2B5EF4-FFF2-40B4-BE49-F238E27FC236}">
                    <a16:creationId xmlns:a16="http://schemas.microsoft.com/office/drawing/2014/main" id="{216F6F2C-BC99-694D-99EE-41D7EE9FCF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01</a:t>
                </a:r>
              </a:p>
            </p:txBody>
          </p:sp>
        </p:grpSp>
        <p:sp>
          <p:nvSpPr>
            <p:cNvPr id="43" name="TextBox 43">
              <a:extLst>
                <a:ext uri="{FF2B5EF4-FFF2-40B4-BE49-F238E27FC236}">
                  <a16:creationId xmlns:a16="http://schemas.microsoft.com/office/drawing/2014/main" id="{F471C338-FAC8-0562-CAC9-B8604EEDAD88}"/>
                </a:ext>
              </a:extLst>
            </p:cNvPr>
            <p:cNvSpPr txBox="1"/>
            <p:nvPr/>
          </p:nvSpPr>
          <p:spPr>
            <a:xfrm>
              <a:off x="3692170" y="4912669"/>
              <a:ext cx="4750774" cy="461665"/>
            </a:xfrm>
            <a:prstGeom prst="rect">
              <a:avLst/>
            </a:prstGeom>
          </p:spPr>
          <p:txBody>
            <a:bodyPr wrap="square"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OBJECTIVES</a:t>
              </a:r>
            </a:p>
          </p:txBody>
        </p:sp>
        <p:sp>
          <p:nvSpPr>
            <p:cNvPr id="44" name="TextBox 44">
              <a:extLst>
                <a:ext uri="{FF2B5EF4-FFF2-40B4-BE49-F238E27FC236}">
                  <a16:creationId xmlns:a16="http://schemas.microsoft.com/office/drawing/2014/main" id="{CD53947D-4C25-F635-DDA5-9C69118C9E76}"/>
                </a:ext>
              </a:extLst>
            </p:cNvPr>
            <p:cNvSpPr txBox="1"/>
            <p:nvPr/>
          </p:nvSpPr>
          <p:spPr>
            <a:xfrm>
              <a:off x="3698169" y="3577223"/>
              <a:ext cx="4211627" cy="461665"/>
            </a:xfrm>
            <a:prstGeom prst="rect">
              <a:avLst/>
            </a:prstGeom>
          </p:spPr>
          <p:txBody>
            <a:bodyPr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PROBLEM STATEMENT</a:t>
              </a:r>
            </a:p>
          </p:txBody>
        </p:sp>
        <p:grpSp>
          <p:nvGrpSpPr>
            <p:cNvPr id="9" name="Group 30">
              <a:extLst>
                <a:ext uri="{FF2B5EF4-FFF2-40B4-BE49-F238E27FC236}">
                  <a16:creationId xmlns:a16="http://schemas.microsoft.com/office/drawing/2014/main" id="{98A42E8B-03E9-AE5C-92B2-8B5D867364B1}"/>
                </a:ext>
              </a:extLst>
            </p:cNvPr>
            <p:cNvGrpSpPr/>
            <p:nvPr/>
          </p:nvGrpSpPr>
          <p:grpSpPr>
            <a:xfrm>
              <a:off x="2253256" y="4581938"/>
              <a:ext cx="1043245" cy="1043245"/>
              <a:chOff x="0" y="0"/>
              <a:chExt cx="812800" cy="812800"/>
            </a:xfrm>
          </p:grpSpPr>
          <p:sp>
            <p:nvSpPr>
              <p:cNvPr id="10" name="Freeform 31">
                <a:extLst>
                  <a:ext uri="{FF2B5EF4-FFF2-40B4-BE49-F238E27FC236}">
                    <a16:creationId xmlns:a16="http://schemas.microsoft.com/office/drawing/2014/main" id="{AF2723C4-EFAE-6993-07A6-C2AA61E748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1" name="TextBox 32">
                <a:extLst>
                  <a:ext uri="{FF2B5EF4-FFF2-40B4-BE49-F238E27FC236}">
                    <a16:creationId xmlns:a16="http://schemas.microsoft.com/office/drawing/2014/main" id="{69F4D9EF-E6B9-994C-0D69-10E4B5C8D024}"/>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02</a:t>
                </a:r>
              </a:p>
            </p:txBody>
          </p:sp>
        </p:grpSp>
        <p:grpSp>
          <p:nvGrpSpPr>
            <p:cNvPr id="21" name="Group 30">
              <a:extLst>
                <a:ext uri="{FF2B5EF4-FFF2-40B4-BE49-F238E27FC236}">
                  <a16:creationId xmlns:a16="http://schemas.microsoft.com/office/drawing/2014/main" id="{C57966D0-B175-09B0-EB39-E9C9B5F75696}"/>
                </a:ext>
              </a:extLst>
            </p:cNvPr>
            <p:cNvGrpSpPr/>
            <p:nvPr/>
          </p:nvGrpSpPr>
          <p:grpSpPr>
            <a:xfrm>
              <a:off x="2253256" y="5902245"/>
              <a:ext cx="1043245" cy="1043245"/>
              <a:chOff x="0" y="0"/>
              <a:chExt cx="812800" cy="812800"/>
            </a:xfrm>
          </p:grpSpPr>
          <p:sp>
            <p:nvSpPr>
              <p:cNvPr id="22" name="Freeform 31">
                <a:extLst>
                  <a:ext uri="{FF2B5EF4-FFF2-40B4-BE49-F238E27FC236}">
                    <a16:creationId xmlns:a16="http://schemas.microsoft.com/office/drawing/2014/main" id="{6876FFA1-1E36-0FD4-E87D-4D56CCBDE5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3" name="TextBox 32">
                <a:extLst>
                  <a:ext uri="{FF2B5EF4-FFF2-40B4-BE49-F238E27FC236}">
                    <a16:creationId xmlns:a16="http://schemas.microsoft.com/office/drawing/2014/main" id="{18A22B72-7B73-0C6C-FCD7-787930733B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03</a:t>
                </a:r>
              </a:p>
            </p:txBody>
          </p:sp>
        </p:grpSp>
        <p:grpSp>
          <p:nvGrpSpPr>
            <p:cNvPr id="27" name="Group 30">
              <a:extLst>
                <a:ext uri="{FF2B5EF4-FFF2-40B4-BE49-F238E27FC236}">
                  <a16:creationId xmlns:a16="http://schemas.microsoft.com/office/drawing/2014/main" id="{7163D7AE-F6F5-7A99-2973-62DA9DD4B87D}"/>
                </a:ext>
              </a:extLst>
            </p:cNvPr>
            <p:cNvGrpSpPr/>
            <p:nvPr/>
          </p:nvGrpSpPr>
          <p:grpSpPr>
            <a:xfrm>
              <a:off x="2253256" y="7222553"/>
              <a:ext cx="1043245" cy="1043245"/>
              <a:chOff x="0" y="0"/>
              <a:chExt cx="812800" cy="812800"/>
            </a:xfrm>
          </p:grpSpPr>
          <p:sp>
            <p:nvSpPr>
              <p:cNvPr id="28" name="Freeform 31">
                <a:extLst>
                  <a:ext uri="{FF2B5EF4-FFF2-40B4-BE49-F238E27FC236}">
                    <a16:creationId xmlns:a16="http://schemas.microsoft.com/office/drawing/2014/main" id="{611A8923-9664-3624-C01D-9F8E317708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9" name="TextBox 32">
                <a:extLst>
                  <a:ext uri="{FF2B5EF4-FFF2-40B4-BE49-F238E27FC236}">
                    <a16:creationId xmlns:a16="http://schemas.microsoft.com/office/drawing/2014/main" id="{C5F751E0-A717-395C-1F2C-FE9AC0B0D117}"/>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04</a:t>
                </a:r>
              </a:p>
            </p:txBody>
          </p:sp>
        </p:grpSp>
        <p:sp>
          <p:nvSpPr>
            <p:cNvPr id="30" name="TextBox 29">
              <a:extLst>
                <a:ext uri="{FF2B5EF4-FFF2-40B4-BE49-F238E27FC236}">
                  <a16:creationId xmlns:a16="http://schemas.microsoft.com/office/drawing/2014/main" id="{17397BFE-B0C4-E13C-D90E-DB8FCB373F15}"/>
                </a:ext>
              </a:extLst>
            </p:cNvPr>
            <p:cNvSpPr txBox="1"/>
            <p:nvPr/>
          </p:nvSpPr>
          <p:spPr>
            <a:xfrm>
              <a:off x="3621988" y="6106885"/>
              <a:ext cx="4820956"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ea typeface="Futura"/>
                  <a:cs typeface="Futura"/>
                  <a:sym typeface="Futura"/>
                </a:rPr>
                <a:t>SOLUTION APPROACH </a:t>
              </a:r>
              <a:endParaRPr lang="en-AS" sz="3200" dirty="0">
                <a:solidFill>
                  <a:schemeClr val="bg1"/>
                </a:solidFill>
              </a:endParaRPr>
            </a:p>
          </p:txBody>
        </p:sp>
        <p:sp>
          <p:nvSpPr>
            <p:cNvPr id="33" name="TextBox 32">
              <a:extLst>
                <a:ext uri="{FF2B5EF4-FFF2-40B4-BE49-F238E27FC236}">
                  <a16:creationId xmlns:a16="http://schemas.microsoft.com/office/drawing/2014/main" id="{937DFCD3-0E09-5EBF-FF7F-DC45E525FFD5}"/>
                </a:ext>
              </a:extLst>
            </p:cNvPr>
            <p:cNvSpPr txBox="1"/>
            <p:nvPr/>
          </p:nvSpPr>
          <p:spPr>
            <a:xfrm>
              <a:off x="3559538" y="7451787"/>
              <a:ext cx="4282811"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ea typeface="Futura"/>
                  <a:cs typeface="Futura"/>
                  <a:sym typeface="Futura"/>
                </a:rPr>
                <a:t>PROJECT PLANNING </a:t>
              </a:r>
              <a:endParaRPr lang="en-AS" sz="3200" dirty="0">
                <a:solidFill>
                  <a:schemeClr val="bg1"/>
                </a:solidFill>
              </a:endParaRPr>
            </a:p>
          </p:txBody>
        </p:sp>
      </p:grpSp>
      <p:sp>
        <p:nvSpPr>
          <p:cNvPr id="34" name="TextBox 33">
            <a:extLst>
              <a:ext uri="{FF2B5EF4-FFF2-40B4-BE49-F238E27FC236}">
                <a16:creationId xmlns:a16="http://schemas.microsoft.com/office/drawing/2014/main" id="{F37E60DA-904D-31C0-84E3-3665BAC5800C}"/>
              </a:ext>
            </a:extLst>
          </p:cNvPr>
          <p:cNvSpPr txBox="1"/>
          <p:nvPr/>
        </p:nvSpPr>
        <p:spPr>
          <a:xfrm>
            <a:off x="10158987" y="3854313"/>
            <a:ext cx="5672251" cy="553998"/>
          </a:xfrm>
          <a:prstGeom prst="rect">
            <a:avLst/>
          </a:prstGeom>
          <a:noFill/>
        </p:spPr>
        <p:txBody>
          <a:bodyPr wrap="square">
            <a:spAutoFit/>
          </a:bodyPr>
          <a:lstStyle/>
          <a:p>
            <a:pPr>
              <a:lnSpc>
                <a:spcPts val="3605"/>
              </a:lnSpc>
            </a:pPr>
            <a:r>
              <a:rPr lang="en-US" sz="3200" b="1" dirty="0">
                <a:solidFill>
                  <a:schemeClr val="bg1"/>
                </a:solidFill>
                <a:highlight>
                  <a:srgbClr val="6087B1"/>
                </a:highlight>
                <a:latin typeface="Franklin Gothic Heavy" panose="020B0903020102020204" pitchFamily="34" charset="0"/>
                <a:ea typeface="Futura"/>
                <a:cs typeface="Futura"/>
                <a:sym typeface="Futura"/>
              </a:rPr>
              <a:t>SYSTEM DESIGN PHASE</a:t>
            </a:r>
          </a:p>
        </p:txBody>
      </p:sp>
      <p:grpSp>
        <p:nvGrpSpPr>
          <p:cNvPr id="12" name="Group 11">
            <a:extLst>
              <a:ext uri="{FF2B5EF4-FFF2-40B4-BE49-F238E27FC236}">
                <a16:creationId xmlns:a16="http://schemas.microsoft.com/office/drawing/2014/main" id="{8C6D1E72-F4EB-E302-9033-AD34AB043D3A}"/>
              </a:ext>
            </a:extLst>
          </p:cNvPr>
          <p:cNvGrpSpPr/>
          <p:nvPr/>
        </p:nvGrpSpPr>
        <p:grpSpPr>
          <a:xfrm>
            <a:off x="8727008" y="4921839"/>
            <a:ext cx="6769384" cy="2436346"/>
            <a:chOff x="9110705" y="7327589"/>
            <a:chExt cx="6312663" cy="2436346"/>
          </a:xfrm>
        </p:grpSpPr>
        <p:grpSp>
          <p:nvGrpSpPr>
            <p:cNvPr id="46" name="Group 30">
              <a:extLst>
                <a:ext uri="{FF2B5EF4-FFF2-40B4-BE49-F238E27FC236}">
                  <a16:creationId xmlns:a16="http://schemas.microsoft.com/office/drawing/2014/main" id="{F49E20CD-767B-28A2-0473-5D791807B99F}"/>
                </a:ext>
              </a:extLst>
            </p:cNvPr>
            <p:cNvGrpSpPr/>
            <p:nvPr/>
          </p:nvGrpSpPr>
          <p:grpSpPr>
            <a:xfrm>
              <a:off x="9110705" y="7327589"/>
              <a:ext cx="1043245" cy="1043245"/>
              <a:chOff x="0" y="0"/>
              <a:chExt cx="812800" cy="812800"/>
            </a:xfrm>
          </p:grpSpPr>
          <p:sp>
            <p:nvSpPr>
              <p:cNvPr id="54" name="Freeform 31">
                <a:extLst>
                  <a:ext uri="{FF2B5EF4-FFF2-40B4-BE49-F238E27FC236}">
                    <a16:creationId xmlns:a16="http://schemas.microsoft.com/office/drawing/2014/main" id="{E1F8965B-62B6-FFA3-7D1C-CB67B82993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5" name="TextBox 32">
                <a:extLst>
                  <a:ext uri="{FF2B5EF4-FFF2-40B4-BE49-F238E27FC236}">
                    <a16:creationId xmlns:a16="http://schemas.microsoft.com/office/drawing/2014/main" id="{6A656DAD-0016-29D7-E64A-A22139DA63EE}"/>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a:t>
                </a:r>
                <a:r>
                  <a:rPr lang="ar-EG" sz="3000" b="1" spc="300" dirty="0">
                    <a:latin typeface="Futura Bold"/>
                    <a:ea typeface="Futura Bold"/>
                    <a:cs typeface="Futura Bold"/>
                    <a:sym typeface="Futura Bold"/>
                  </a:rPr>
                  <a:t>8</a:t>
                </a:r>
                <a:endParaRPr lang="en-US" sz="3000" b="1" spc="300" dirty="0">
                  <a:latin typeface="Futura Bold"/>
                  <a:ea typeface="Futura Bold"/>
                  <a:cs typeface="Futura Bold"/>
                  <a:sym typeface="Futura Bold"/>
                </a:endParaRPr>
              </a:p>
            </p:txBody>
          </p:sp>
        </p:grpSp>
        <p:sp>
          <p:nvSpPr>
            <p:cNvPr id="5" name="TextBox 4">
              <a:extLst>
                <a:ext uri="{FF2B5EF4-FFF2-40B4-BE49-F238E27FC236}">
                  <a16:creationId xmlns:a16="http://schemas.microsoft.com/office/drawing/2014/main" id="{E16532F2-6CDD-E2F0-31BE-DA1B150AC5EC}"/>
                </a:ext>
              </a:extLst>
            </p:cNvPr>
            <p:cNvSpPr txBox="1"/>
            <p:nvPr/>
          </p:nvSpPr>
          <p:spPr>
            <a:xfrm>
              <a:off x="10401956" y="9179160"/>
              <a:ext cx="5021412" cy="584775"/>
            </a:xfrm>
            <a:prstGeom prst="rect">
              <a:avLst/>
            </a:prstGeom>
            <a:noFill/>
          </p:spPr>
          <p:txBody>
            <a:bodyPr wrap="square" rtlCol="0">
              <a:spAutoFit/>
            </a:bodyPr>
            <a:lstStyle/>
            <a:p>
              <a:endParaRPr lang="en-AS" sz="3200" b="1" dirty="0">
                <a:solidFill>
                  <a:srgbClr val="716B65"/>
                </a:solidFill>
                <a:highlight>
                  <a:srgbClr val="DFD3CA"/>
                </a:highlight>
                <a:latin typeface="Franklin Gothic Heavy" panose="020B0903020102020204" pitchFamily="34" charset="0"/>
              </a:endParaRPr>
            </a:p>
          </p:txBody>
        </p:sp>
      </p:grpSp>
      <p:sp>
        <p:nvSpPr>
          <p:cNvPr id="37" name="TextBox 36">
            <a:extLst>
              <a:ext uri="{FF2B5EF4-FFF2-40B4-BE49-F238E27FC236}">
                <a16:creationId xmlns:a16="http://schemas.microsoft.com/office/drawing/2014/main" id="{559D7155-3A63-B4F2-38DB-5650A6E67BC6}"/>
              </a:ext>
            </a:extLst>
          </p:cNvPr>
          <p:cNvSpPr txBox="1"/>
          <p:nvPr/>
        </p:nvSpPr>
        <p:spPr>
          <a:xfrm>
            <a:off x="10158987" y="5033661"/>
            <a:ext cx="6457172"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cs typeface="Futura"/>
                <a:sym typeface="Futura"/>
              </a:rPr>
              <a:t>IMPLEMENTATION PHASE</a:t>
            </a:r>
            <a:endParaRPr lang="en-AS" sz="1800" dirty="0">
              <a:solidFill>
                <a:schemeClr val="bg1"/>
              </a:solidFill>
            </a:endParaRPr>
          </a:p>
        </p:txBody>
      </p:sp>
      <p:sp>
        <p:nvSpPr>
          <p:cNvPr id="56" name="Freeform 31">
            <a:extLst>
              <a:ext uri="{FF2B5EF4-FFF2-40B4-BE49-F238E27FC236}">
                <a16:creationId xmlns:a16="http://schemas.microsoft.com/office/drawing/2014/main" id="{234BFAFC-7951-4950-892B-D2D33FFDAA02}"/>
              </a:ext>
            </a:extLst>
          </p:cNvPr>
          <p:cNvSpPr/>
          <p:nvPr/>
        </p:nvSpPr>
        <p:spPr>
          <a:xfrm>
            <a:off x="8837839" y="6017376"/>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8" name="TextBox 32">
            <a:extLst>
              <a:ext uri="{FF2B5EF4-FFF2-40B4-BE49-F238E27FC236}">
                <a16:creationId xmlns:a16="http://schemas.microsoft.com/office/drawing/2014/main" id="{A4D315E1-8453-48B8-A63A-2C70CE292FD2}"/>
              </a:ext>
            </a:extLst>
          </p:cNvPr>
          <p:cNvSpPr txBox="1"/>
          <p:nvPr/>
        </p:nvSpPr>
        <p:spPr>
          <a:xfrm>
            <a:off x="8935643" y="5956248"/>
            <a:ext cx="710381"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09</a:t>
            </a:r>
          </a:p>
        </p:txBody>
      </p:sp>
      <p:sp>
        <p:nvSpPr>
          <p:cNvPr id="59" name="TextBox 58">
            <a:extLst>
              <a:ext uri="{FF2B5EF4-FFF2-40B4-BE49-F238E27FC236}">
                <a16:creationId xmlns:a16="http://schemas.microsoft.com/office/drawing/2014/main" id="{8F6FCA30-3CE9-43C6-B165-28A8613ED766}"/>
              </a:ext>
            </a:extLst>
          </p:cNvPr>
          <p:cNvSpPr txBox="1"/>
          <p:nvPr/>
        </p:nvSpPr>
        <p:spPr>
          <a:xfrm>
            <a:off x="10305677" y="6231149"/>
            <a:ext cx="5672251"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Testing</a:t>
            </a:r>
          </a:p>
        </p:txBody>
      </p:sp>
      <p:grpSp>
        <p:nvGrpSpPr>
          <p:cNvPr id="70" name="Group 69">
            <a:extLst>
              <a:ext uri="{FF2B5EF4-FFF2-40B4-BE49-F238E27FC236}">
                <a16:creationId xmlns:a16="http://schemas.microsoft.com/office/drawing/2014/main" id="{CC756FE3-936A-476C-8094-82206B04C2EF}"/>
              </a:ext>
            </a:extLst>
          </p:cNvPr>
          <p:cNvGrpSpPr/>
          <p:nvPr/>
        </p:nvGrpSpPr>
        <p:grpSpPr>
          <a:xfrm>
            <a:off x="8909977" y="7198192"/>
            <a:ext cx="7239000" cy="1043245"/>
            <a:chOff x="9144000" y="4581087"/>
            <a:chExt cx="7239000" cy="1043245"/>
          </a:xfrm>
        </p:grpSpPr>
        <p:sp>
          <p:nvSpPr>
            <p:cNvPr id="71" name="TextBox 70">
              <a:extLst>
                <a:ext uri="{FF2B5EF4-FFF2-40B4-BE49-F238E27FC236}">
                  <a16:creationId xmlns:a16="http://schemas.microsoft.com/office/drawing/2014/main" id="{0D4E88A5-6ABC-48A7-9184-4CDF2F1E6E52}"/>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Conclusion &amp;Future Work</a:t>
              </a:r>
            </a:p>
          </p:txBody>
        </p:sp>
        <p:grpSp>
          <p:nvGrpSpPr>
            <p:cNvPr id="72" name="Group 30">
              <a:extLst>
                <a:ext uri="{FF2B5EF4-FFF2-40B4-BE49-F238E27FC236}">
                  <a16:creationId xmlns:a16="http://schemas.microsoft.com/office/drawing/2014/main" id="{8FF20B75-5E74-4C6A-B601-EADAD093DAE5}"/>
                </a:ext>
              </a:extLst>
            </p:cNvPr>
            <p:cNvGrpSpPr/>
            <p:nvPr/>
          </p:nvGrpSpPr>
          <p:grpSpPr>
            <a:xfrm>
              <a:off x="9144000" y="4581087"/>
              <a:ext cx="1043245" cy="1043245"/>
              <a:chOff x="0" y="0"/>
              <a:chExt cx="812800" cy="812800"/>
            </a:xfrm>
          </p:grpSpPr>
          <p:sp>
            <p:nvSpPr>
              <p:cNvPr id="73" name="Freeform 31">
                <a:extLst>
                  <a:ext uri="{FF2B5EF4-FFF2-40B4-BE49-F238E27FC236}">
                    <a16:creationId xmlns:a16="http://schemas.microsoft.com/office/drawing/2014/main" id="{EE14C376-CDBB-419E-A321-8FF2C535FB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74" name="TextBox 32">
                <a:extLst>
                  <a:ext uri="{FF2B5EF4-FFF2-40B4-BE49-F238E27FC236}">
                    <a16:creationId xmlns:a16="http://schemas.microsoft.com/office/drawing/2014/main" id="{0A55204C-0C00-40C7-9811-282DF76C7E43}"/>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10 </a:t>
                </a:r>
              </a:p>
            </p:txBody>
          </p:sp>
        </p:grpSp>
      </p:grpSp>
    </p:spTree>
    <p:extLst>
      <p:ext uri="{BB962C8B-B14F-4D97-AF65-F5344CB8AC3E}">
        <p14:creationId xmlns:p14="http://schemas.microsoft.com/office/powerpoint/2010/main" val="18705234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ppt_x"/>
                                          </p:val>
                                        </p:tav>
                                        <p:tav tm="100000">
                                          <p:val>
                                            <p:strVal val="#ppt_x"/>
                                          </p:val>
                                        </p:tav>
                                      </p:tavLst>
                                    </p:anim>
                                    <p:anim calcmode="lin" valueType="num">
                                      <p:cBhvr additive="base">
                                        <p:cTn id="32" dur="500" fill="hold"/>
                                        <p:tgtEl>
                                          <p:spTgt spid="5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ppt_x"/>
                                          </p:val>
                                        </p:tav>
                                        <p:tav tm="100000">
                                          <p:val>
                                            <p:strVal val="#ppt_x"/>
                                          </p:val>
                                        </p:tav>
                                      </p:tavLst>
                                    </p:anim>
                                    <p:anim calcmode="lin" valueType="num">
                                      <p:cBhvr additive="base">
                                        <p:cTn id="36" dur="500" fill="hold"/>
                                        <p:tgtEl>
                                          <p:spTgt spid="5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nodePh="1">
                                  <p:stCondLst>
                                    <p:cond delay="0"/>
                                  </p:stCondLst>
                                  <p:endCondLst>
                                    <p:cond evt="begin" delay="0">
                                      <p:tn val="37"/>
                                    </p:cond>
                                  </p:end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additive="base">
                                        <p:cTn id="71" dur="500" fill="hold"/>
                                        <p:tgtEl>
                                          <p:spTgt spid="56"/>
                                        </p:tgtEl>
                                        <p:attrNameLst>
                                          <p:attrName>ppt_x</p:attrName>
                                        </p:attrNameLst>
                                      </p:cBhvr>
                                      <p:tavLst>
                                        <p:tav tm="0">
                                          <p:val>
                                            <p:strVal val="#ppt_x"/>
                                          </p:val>
                                        </p:tav>
                                        <p:tav tm="100000">
                                          <p:val>
                                            <p:strVal val="#ppt_x"/>
                                          </p:val>
                                        </p:tav>
                                      </p:tavLst>
                                    </p:anim>
                                    <p:anim calcmode="lin" valueType="num">
                                      <p:cBhvr additive="base">
                                        <p:cTn id="72" dur="500" fill="hold"/>
                                        <p:tgtEl>
                                          <p:spTgt spid="5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 calcmode="lin" valueType="num">
                                      <p:cBhvr additive="base">
                                        <p:cTn id="75" dur="500" fill="hold"/>
                                        <p:tgtEl>
                                          <p:spTgt spid="58"/>
                                        </p:tgtEl>
                                        <p:attrNameLst>
                                          <p:attrName>ppt_x</p:attrName>
                                        </p:attrNameLst>
                                      </p:cBhvr>
                                      <p:tavLst>
                                        <p:tav tm="0">
                                          <p:val>
                                            <p:strVal val="#ppt_x"/>
                                          </p:val>
                                        </p:tav>
                                        <p:tav tm="100000">
                                          <p:val>
                                            <p:strVal val="#ppt_x"/>
                                          </p:val>
                                        </p:tav>
                                      </p:tavLst>
                                    </p:anim>
                                    <p:anim calcmode="lin" valueType="num">
                                      <p:cBhvr additive="base">
                                        <p:cTn id="76" dur="500" fill="hold"/>
                                        <p:tgtEl>
                                          <p:spTgt spid="5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500" fill="hold"/>
                                        <p:tgtEl>
                                          <p:spTgt spid="70"/>
                                        </p:tgtEl>
                                        <p:attrNameLst>
                                          <p:attrName>ppt_x</p:attrName>
                                        </p:attrNameLst>
                                      </p:cBhvr>
                                      <p:tavLst>
                                        <p:tav tm="0">
                                          <p:val>
                                            <p:strVal val="#ppt_x"/>
                                          </p:val>
                                        </p:tav>
                                        <p:tav tm="100000">
                                          <p:val>
                                            <p:strVal val="#ppt_x"/>
                                          </p:val>
                                        </p:tav>
                                      </p:tavLst>
                                    </p:anim>
                                    <p:anim calcmode="lin" valueType="num">
                                      <p:cBhvr additive="base">
                                        <p:cTn id="8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P spid="50" grpId="0" animBg="1"/>
      <p:bldP spid="17" grpId="0"/>
      <p:bldP spid="24" grpId="0" animBg="1"/>
      <p:bldP spid="25" grpId="0"/>
      <p:bldP spid="34" grpId="0"/>
      <p:bldP spid="37" grpId="0"/>
      <p:bldP spid="56" grpId="0" animBg="1"/>
      <p:bldP spid="58" grpId="0"/>
      <p:bldP spid="5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A88C-131A-DD94-8D26-77CBCC9E0614}"/>
            </a:ext>
          </a:extLst>
        </p:cNvPr>
        <p:cNvGrpSpPr/>
        <p:nvPr/>
      </p:nvGrpSpPr>
      <p:grpSpPr>
        <a:xfrm>
          <a:off x="0" y="0"/>
          <a:ext cx="0" cy="0"/>
          <a:chOff x="0" y="0"/>
          <a:chExt cx="0" cy="0"/>
        </a:xfrm>
      </p:grpSpPr>
      <p:pic>
        <p:nvPicPr>
          <p:cNvPr id="3" name="Picture 2" descr="A close-up of a computer screen&#10;&#10;AI-generated content may be incorrect.">
            <a:extLst>
              <a:ext uri="{FF2B5EF4-FFF2-40B4-BE49-F238E27FC236}">
                <a16:creationId xmlns:a16="http://schemas.microsoft.com/office/drawing/2014/main" id="{B338D88C-481D-4443-A999-A2C22B3B0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8" name="TextBox 7">
            <a:extLst>
              <a:ext uri="{FF2B5EF4-FFF2-40B4-BE49-F238E27FC236}">
                <a16:creationId xmlns:a16="http://schemas.microsoft.com/office/drawing/2014/main" id="{3C232708-1510-4111-B03A-A3918056CD56}"/>
              </a:ext>
            </a:extLst>
          </p:cNvPr>
          <p:cNvSpPr txBox="1"/>
          <p:nvPr/>
        </p:nvSpPr>
        <p:spPr>
          <a:xfrm>
            <a:off x="152400" y="190500"/>
            <a:ext cx="9144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0" b="1" dirty="0">
                <a:solidFill>
                  <a:srgbClr val="716B65"/>
                </a:solidFill>
                <a:latin typeface="Calibri"/>
              </a:rPr>
              <a:t>Schema</a:t>
            </a:r>
            <a:endParaRPr kumimoji="0" lang="en-AS" sz="6000" b="1" i="0" u="none" strike="noStrike" kern="1200" cap="none" spc="0" normalizeH="0" baseline="0" noProof="0" dirty="0">
              <a:ln>
                <a:noFill/>
              </a:ln>
              <a:solidFill>
                <a:srgbClr val="716B65"/>
              </a:solidFill>
              <a:effectLst/>
              <a:uLnTx/>
              <a:uFillTx/>
              <a:latin typeface="Calibri"/>
              <a:ea typeface="+mn-ea"/>
              <a:cs typeface="+mn-cs"/>
            </a:endParaRPr>
          </a:p>
        </p:txBody>
      </p:sp>
    </p:spTree>
    <p:extLst>
      <p:ext uri="{BB962C8B-B14F-4D97-AF65-F5344CB8AC3E}">
        <p14:creationId xmlns:p14="http://schemas.microsoft.com/office/powerpoint/2010/main" val="19926231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A88C-131A-DD94-8D26-77CBCC9E061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6AF2609-FD44-4A6A-A493-1FD384F7A335}"/>
              </a:ext>
            </a:extLst>
          </p:cNvPr>
          <p:cNvSpPr txBox="1"/>
          <p:nvPr/>
        </p:nvSpPr>
        <p:spPr>
          <a:xfrm>
            <a:off x="5105400" y="3924300"/>
            <a:ext cx="914400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chemeClr val="bg1"/>
                </a:solidFill>
                <a:effectLst/>
                <a:uLnTx/>
                <a:uFillTx/>
                <a:latin typeface="Calibri"/>
                <a:ea typeface="+mn-ea"/>
                <a:cs typeface="+mn-cs"/>
                <a:hlinkClick r:id="rId3" action="ppaction://hlinkfile">
                  <a:extLst>
                    <a:ext uri="{A12FA001-AC4F-418D-AE19-62706E023703}">
                      <ahyp:hlinkClr xmlns:ahyp="http://schemas.microsoft.com/office/drawing/2018/hyperlinkcolor" val="tx"/>
                    </a:ext>
                  </a:extLst>
                </a:hlinkClick>
              </a:rPr>
              <a:t>User Interface</a:t>
            </a:r>
            <a:endParaRPr kumimoji="0" lang="en-AS" sz="9600" b="1" i="0" u="none" strike="noStrike" kern="1200" cap="none" spc="0" normalizeH="0" baseline="0" noProof="0" dirty="0">
              <a:ln>
                <a:noFill/>
              </a:ln>
              <a:solidFill>
                <a:schemeClr val="bg1"/>
              </a:solidFill>
              <a:effectLst/>
              <a:uLnTx/>
              <a:uFillTx/>
              <a:latin typeface="Calibri"/>
              <a:ea typeface="+mn-ea"/>
              <a:cs typeface="+mn-cs"/>
            </a:endParaRPr>
          </a:p>
        </p:txBody>
      </p:sp>
    </p:spTree>
    <p:extLst>
      <p:ext uri="{BB962C8B-B14F-4D97-AF65-F5344CB8AC3E}">
        <p14:creationId xmlns:p14="http://schemas.microsoft.com/office/powerpoint/2010/main" val="28740266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Freeform: Shape 21">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53F79691-6112-475C-B63E-574CA335D92E}"/>
              </a:ext>
            </a:extLst>
          </p:cNvPr>
          <p:cNvSpPr txBox="1"/>
          <p:nvPr/>
        </p:nvSpPr>
        <p:spPr>
          <a:xfrm>
            <a:off x="0" y="98851"/>
            <a:ext cx="6096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b="1" dirty="0">
                <a:solidFill>
                  <a:schemeClr val="bg1"/>
                </a:solidFill>
                <a:latin typeface="Franklin Gothic Heavy" panose="020B0903020102020204" pitchFamily="34" charset="0"/>
              </a:rPr>
              <a:t>BUYER</a:t>
            </a:r>
            <a:r>
              <a:rPr kumimoji="0" lang="en-US" sz="4800" b="1" i="0" u="none" strike="noStrike" kern="1200" cap="none" spc="0" normalizeH="0" baseline="0" noProof="0" dirty="0">
                <a:ln>
                  <a:noFill/>
                </a:ln>
                <a:solidFill>
                  <a:schemeClr val="bg1"/>
                </a:solidFill>
                <a:effectLst/>
                <a:uLnTx/>
                <a:uFillTx/>
                <a:latin typeface="Franklin Gothic Heavy" panose="020B0903020102020204" pitchFamily="34" charset="0"/>
                <a:ea typeface="+mn-ea"/>
                <a:cs typeface="+mn-cs"/>
              </a:rPr>
              <a:t> INTERFACE</a:t>
            </a:r>
            <a:endParaRPr kumimoji="0" lang="en-AS" sz="4800" b="1" i="0" u="none" strike="noStrike" kern="1200" cap="none" spc="0" normalizeH="0" baseline="0" noProof="0" dirty="0">
              <a:ln>
                <a:noFill/>
              </a:ln>
              <a:solidFill>
                <a:schemeClr val="bg1"/>
              </a:solidFill>
              <a:effectLst/>
              <a:uLnTx/>
              <a:uFillTx/>
              <a:latin typeface="Franklin Gothic Heavy" panose="020B0903020102020204" pitchFamily="34" charset="0"/>
              <a:ea typeface="+mn-ea"/>
              <a:cs typeface="+mn-cs"/>
            </a:endParaRPr>
          </a:p>
        </p:txBody>
      </p:sp>
      <p:pic>
        <p:nvPicPr>
          <p:cNvPr id="24" name="Picture 23" descr="A screenshot of a login form&#10;&#10;AI-generated content may be incorrect.">
            <a:extLst>
              <a:ext uri="{FF2B5EF4-FFF2-40B4-BE49-F238E27FC236}">
                <a16:creationId xmlns:a16="http://schemas.microsoft.com/office/drawing/2014/main" id="{E5BAE08E-D992-44B4-A4A4-80CBD7E07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722" y="1278787"/>
            <a:ext cx="4475238" cy="7729426"/>
          </a:xfrm>
          <a:prstGeom prst="rect">
            <a:avLst/>
          </a:prstGeom>
        </p:spPr>
      </p:pic>
      <p:pic>
        <p:nvPicPr>
          <p:cNvPr id="26" name="Picture 25" descr="A screen shot of a phone&#10;&#10;AI-generated content may be incorrect.">
            <a:extLst>
              <a:ext uri="{FF2B5EF4-FFF2-40B4-BE49-F238E27FC236}">
                <a16:creationId xmlns:a16="http://schemas.microsoft.com/office/drawing/2014/main" id="{BC1D250D-4AFF-46F3-8A0C-423737927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5083" y="1859697"/>
            <a:ext cx="4475238" cy="8185778"/>
          </a:xfrm>
          <a:prstGeom prst="rect">
            <a:avLst/>
          </a:prstGeom>
        </p:spPr>
      </p:pic>
      <p:pic>
        <p:nvPicPr>
          <p:cNvPr id="28" name="Picture 27" descr="A screenshot of a phone&#10;&#10;AI-generated content may be incorrect.">
            <a:extLst>
              <a:ext uri="{FF2B5EF4-FFF2-40B4-BE49-F238E27FC236}">
                <a16:creationId xmlns:a16="http://schemas.microsoft.com/office/drawing/2014/main" id="{D7B2FA38-C0BD-4980-8AC9-7BCBCD6C5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978" y="1859697"/>
            <a:ext cx="4367529" cy="8167556"/>
          </a:xfrm>
          <a:prstGeom prst="rect">
            <a:avLst/>
          </a:prstGeom>
        </p:spPr>
      </p:pic>
    </p:spTree>
    <p:extLst>
      <p:ext uri="{BB962C8B-B14F-4D97-AF65-F5344CB8AC3E}">
        <p14:creationId xmlns:p14="http://schemas.microsoft.com/office/powerpoint/2010/main" val="33449078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Freeform: Shape 21">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53F79691-6112-475C-B63E-574CA335D92E}"/>
              </a:ext>
            </a:extLst>
          </p:cNvPr>
          <p:cNvSpPr txBox="1"/>
          <p:nvPr/>
        </p:nvSpPr>
        <p:spPr>
          <a:xfrm>
            <a:off x="284923" y="8283"/>
            <a:ext cx="6096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chemeClr val="bg1"/>
                </a:solidFill>
                <a:effectLst/>
                <a:uLnTx/>
                <a:uFillTx/>
                <a:latin typeface="Franklin Gothic Heavy" panose="020B0903020102020204" pitchFamily="34" charset="0"/>
                <a:ea typeface="+mn-ea"/>
                <a:cs typeface="+mn-cs"/>
              </a:rPr>
              <a:t>BUYER INTERFACE</a:t>
            </a:r>
            <a:endParaRPr kumimoji="0" lang="en-AS" sz="4800" b="1" i="0" u="none" strike="noStrike" kern="1200" cap="none" spc="0" normalizeH="0" baseline="0" noProof="0" dirty="0">
              <a:ln>
                <a:noFill/>
              </a:ln>
              <a:solidFill>
                <a:schemeClr val="bg1"/>
              </a:solidFill>
              <a:effectLst/>
              <a:uLnTx/>
              <a:uFillTx/>
              <a:latin typeface="Franklin Gothic Heavy" panose="020B0903020102020204" pitchFamily="34" charset="0"/>
              <a:ea typeface="+mn-ea"/>
              <a:cs typeface="+mn-cs"/>
            </a:endParaRPr>
          </a:p>
        </p:txBody>
      </p:sp>
      <p:pic>
        <p:nvPicPr>
          <p:cNvPr id="8" name="Picture 7" descr="A screenshot of a phone&#10;&#10;AI-generated content may be incorrect.">
            <a:extLst>
              <a:ext uri="{FF2B5EF4-FFF2-40B4-BE49-F238E27FC236}">
                <a16:creationId xmlns:a16="http://schemas.microsoft.com/office/drawing/2014/main" id="{FB2E119C-9E1C-455B-8A85-91427930F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21" y="2095500"/>
            <a:ext cx="4668079" cy="7543800"/>
          </a:xfrm>
          <a:prstGeom prst="rect">
            <a:avLst/>
          </a:prstGeom>
        </p:spPr>
      </p:pic>
      <p:pic>
        <p:nvPicPr>
          <p:cNvPr id="9" name="Picture 8" descr="A screenshot of a cell phone&#10;&#10;AI-generated content may be incorrect.">
            <a:extLst>
              <a:ext uri="{FF2B5EF4-FFF2-40B4-BE49-F238E27FC236}">
                <a16:creationId xmlns:a16="http://schemas.microsoft.com/office/drawing/2014/main" id="{92FC8041-EE43-42B6-BB56-4CDB31102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8045" y="2095500"/>
            <a:ext cx="4591880" cy="7391401"/>
          </a:xfrm>
          <a:prstGeom prst="rect">
            <a:avLst/>
          </a:prstGeom>
        </p:spPr>
      </p:pic>
      <p:pic>
        <p:nvPicPr>
          <p:cNvPr id="11" name="Picture 10" descr="A screenshot of a cell phone&#10;&#10;AI-generated content may be incorrect.">
            <a:extLst>
              <a:ext uri="{FF2B5EF4-FFF2-40B4-BE49-F238E27FC236}">
                <a16:creationId xmlns:a16="http://schemas.microsoft.com/office/drawing/2014/main" id="{3A5BD0E9-B24A-4EC5-A94F-081B7941B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923" y="1672798"/>
            <a:ext cx="4972878" cy="8236803"/>
          </a:xfrm>
          <a:prstGeom prst="rect">
            <a:avLst/>
          </a:prstGeom>
        </p:spPr>
      </p:pic>
    </p:spTree>
    <p:extLst>
      <p:ext uri="{BB962C8B-B14F-4D97-AF65-F5344CB8AC3E}">
        <p14:creationId xmlns:p14="http://schemas.microsoft.com/office/powerpoint/2010/main" val="15048630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Freeform: Shape 21">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53F79691-6112-475C-B63E-574CA335D92E}"/>
              </a:ext>
            </a:extLst>
          </p:cNvPr>
          <p:cNvSpPr txBox="1"/>
          <p:nvPr/>
        </p:nvSpPr>
        <p:spPr>
          <a:xfrm>
            <a:off x="210376" y="98851"/>
            <a:ext cx="6096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chemeClr val="bg1"/>
                </a:solidFill>
                <a:effectLst/>
                <a:uLnTx/>
                <a:uFillTx/>
                <a:latin typeface="Franklin Gothic Heavy" panose="020B0903020102020204" pitchFamily="34" charset="0"/>
                <a:ea typeface="+mn-ea"/>
                <a:cs typeface="+mn-cs"/>
              </a:rPr>
              <a:t>BUYER INTERFACE</a:t>
            </a:r>
            <a:endParaRPr kumimoji="0" lang="en-AS" sz="4800" b="1" i="0" u="none" strike="noStrike" kern="1200" cap="none" spc="0" normalizeH="0" baseline="0" noProof="0" dirty="0">
              <a:ln>
                <a:noFill/>
              </a:ln>
              <a:solidFill>
                <a:schemeClr val="bg1"/>
              </a:solidFill>
              <a:effectLst/>
              <a:uLnTx/>
              <a:uFillTx/>
              <a:latin typeface="Franklin Gothic Heavy" panose="020B0903020102020204" pitchFamily="34" charset="0"/>
              <a:ea typeface="+mn-ea"/>
              <a:cs typeface="+mn-cs"/>
            </a:endParaRPr>
          </a:p>
        </p:txBody>
      </p:sp>
      <p:pic>
        <p:nvPicPr>
          <p:cNvPr id="12" name="Picture 11" descr="A screen shot of a cell phone&#10;&#10;AI-generated content may be incorrect.">
            <a:extLst>
              <a:ext uri="{FF2B5EF4-FFF2-40B4-BE49-F238E27FC236}">
                <a16:creationId xmlns:a16="http://schemas.microsoft.com/office/drawing/2014/main" id="{BFBB4DEA-5777-4161-8F7E-0BB83029F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1777" y="1859697"/>
            <a:ext cx="4209443" cy="7968872"/>
          </a:xfrm>
          <a:prstGeom prst="rect">
            <a:avLst/>
          </a:prstGeom>
        </p:spPr>
      </p:pic>
      <p:pic>
        <p:nvPicPr>
          <p:cNvPr id="3" name="Picture 2" descr="A screen shot of a cell phone&#10;&#10;AI-generated content may be incorrect.">
            <a:extLst>
              <a:ext uri="{FF2B5EF4-FFF2-40B4-BE49-F238E27FC236}">
                <a16:creationId xmlns:a16="http://schemas.microsoft.com/office/drawing/2014/main" id="{F90BF4EB-E543-5C5E-5CB2-CD00DFC7C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6841" y="1859697"/>
            <a:ext cx="4209443" cy="7968872"/>
          </a:xfrm>
          <a:prstGeom prst="rect">
            <a:avLst/>
          </a:prstGeom>
        </p:spPr>
      </p:pic>
    </p:spTree>
    <p:extLst>
      <p:ext uri="{BB962C8B-B14F-4D97-AF65-F5344CB8AC3E}">
        <p14:creationId xmlns:p14="http://schemas.microsoft.com/office/powerpoint/2010/main" val="6633902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53F79691-6112-475C-B63E-574CA335D92E}"/>
              </a:ext>
            </a:extLst>
          </p:cNvPr>
          <p:cNvSpPr txBox="1"/>
          <p:nvPr/>
        </p:nvSpPr>
        <p:spPr>
          <a:xfrm>
            <a:off x="152400" y="232201"/>
            <a:ext cx="6096000" cy="830997"/>
          </a:xfrm>
          <a:prstGeom prst="rect">
            <a:avLst/>
          </a:prstGeom>
          <a:noFill/>
        </p:spPr>
        <p:txBody>
          <a:bodyPr wrap="square" rtlCol="0">
            <a:spAutoFit/>
          </a:bodyPr>
          <a:lstStyle/>
          <a:p>
            <a:r>
              <a:rPr lang="en-US" sz="4800" b="1" dirty="0">
                <a:solidFill>
                  <a:schemeClr val="bg1"/>
                </a:solidFill>
                <a:latin typeface="Franklin Gothic Heavy" panose="020B0903020102020204" pitchFamily="34" charset="0"/>
              </a:rPr>
              <a:t>Buyer INTERFACE</a:t>
            </a:r>
            <a:endParaRPr lang="en-AS" sz="4800" b="1" dirty="0">
              <a:solidFill>
                <a:schemeClr val="bg1"/>
              </a:solidFill>
              <a:latin typeface="Franklin Gothic Heavy" panose="020B0903020102020204" pitchFamily="34" charset="0"/>
            </a:endParaRPr>
          </a:p>
        </p:txBody>
      </p:sp>
      <p:pic>
        <p:nvPicPr>
          <p:cNvPr id="8" name="Picture 7" descr="A screenshot of a cell phone&#10;&#10;AI-generated content may be incorrect.">
            <a:extLst>
              <a:ext uri="{FF2B5EF4-FFF2-40B4-BE49-F238E27FC236}">
                <a16:creationId xmlns:a16="http://schemas.microsoft.com/office/drawing/2014/main" id="{73A187CE-9C1B-45D0-A3EB-1AD51F68C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1816" y="1892221"/>
            <a:ext cx="4209443" cy="7543800"/>
          </a:xfrm>
          <a:prstGeom prst="rect">
            <a:avLst/>
          </a:prstGeom>
        </p:spPr>
      </p:pic>
      <p:pic>
        <p:nvPicPr>
          <p:cNvPr id="3" name="Picture 2" descr="A screen shot of a phone&#10;&#10;AI-generated content may be incorrect.">
            <a:extLst>
              <a:ext uri="{FF2B5EF4-FFF2-40B4-BE49-F238E27FC236}">
                <a16:creationId xmlns:a16="http://schemas.microsoft.com/office/drawing/2014/main" id="{CB459495-A1FA-4E3D-A542-07F9F0A58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7021" y="1892221"/>
            <a:ext cx="4209443" cy="7543800"/>
          </a:xfrm>
          <a:prstGeom prst="rect">
            <a:avLst/>
          </a:prstGeom>
        </p:spPr>
      </p:pic>
    </p:spTree>
    <p:extLst>
      <p:ext uri="{BB962C8B-B14F-4D97-AF65-F5344CB8AC3E}">
        <p14:creationId xmlns:p14="http://schemas.microsoft.com/office/powerpoint/2010/main" val="1165344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3664"/>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Freeform: Shape 21">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53F79691-6112-475C-B63E-574CA335D92E}"/>
              </a:ext>
            </a:extLst>
          </p:cNvPr>
          <p:cNvSpPr txBox="1"/>
          <p:nvPr/>
        </p:nvSpPr>
        <p:spPr>
          <a:xfrm>
            <a:off x="228600" y="337835"/>
            <a:ext cx="6096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chemeClr val="bg1"/>
                </a:solidFill>
                <a:effectLst/>
                <a:uLnTx/>
                <a:uFillTx/>
                <a:latin typeface="Franklin Gothic Heavy" panose="020B0903020102020204" pitchFamily="34" charset="0"/>
                <a:ea typeface="+mn-ea"/>
                <a:cs typeface="+mn-cs"/>
              </a:rPr>
              <a:t>SELLER INTERFACE</a:t>
            </a:r>
            <a:endParaRPr kumimoji="0" lang="en-AS" sz="4800" b="1" i="0" u="none" strike="noStrike" kern="1200" cap="none" spc="0" normalizeH="0" baseline="0" noProof="0" dirty="0">
              <a:ln>
                <a:noFill/>
              </a:ln>
              <a:solidFill>
                <a:schemeClr val="bg1"/>
              </a:solidFill>
              <a:effectLst/>
              <a:uLnTx/>
              <a:uFillTx/>
              <a:latin typeface="Franklin Gothic Heavy" panose="020B0903020102020204" pitchFamily="34" charset="0"/>
              <a:ea typeface="+mn-ea"/>
              <a:cs typeface="+mn-cs"/>
            </a:endParaRPr>
          </a:p>
        </p:txBody>
      </p:sp>
      <p:pic>
        <p:nvPicPr>
          <p:cNvPr id="3" name="Picture 2" descr="A screenshot of a cell phone&#10;&#10;AI-generated content may be incorrect.">
            <a:extLst>
              <a:ext uri="{FF2B5EF4-FFF2-40B4-BE49-F238E27FC236}">
                <a16:creationId xmlns:a16="http://schemas.microsoft.com/office/drawing/2014/main" id="{4D988103-CB51-46DF-A946-DB3E9E5AE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1536142"/>
            <a:ext cx="4466922" cy="8019916"/>
          </a:xfrm>
          <a:prstGeom prst="rect">
            <a:avLst/>
          </a:prstGeom>
        </p:spPr>
      </p:pic>
      <p:pic>
        <p:nvPicPr>
          <p:cNvPr id="5" name="Picture 4" descr="A screenshot of a phone&#10;&#10;AI-generated content may be incorrect.">
            <a:extLst>
              <a:ext uri="{FF2B5EF4-FFF2-40B4-BE49-F238E27FC236}">
                <a16:creationId xmlns:a16="http://schemas.microsoft.com/office/drawing/2014/main" id="{B3FD6DF2-1706-47FD-8BAF-BB0A01694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061245"/>
            <a:ext cx="4162122" cy="7333342"/>
          </a:xfrm>
          <a:prstGeom prst="rect">
            <a:avLst/>
          </a:prstGeom>
        </p:spPr>
      </p:pic>
      <p:pic>
        <p:nvPicPr>
          <p:cNvPr id="7" name="Picture 6" descr="A screenshot of a phone&#10;&#10;AI-generated content may be incorrect.">
            <a:extLst>
              <a:ext uri="{FF2B5EF4-FFF2-40B4-BE49-F238E27FC236}">
                <a16:creationId xmlns:a16="http://schemas.microsoft.com/office/drawing/2014/main" id="{1F7C55C7-6A2E-4395-BEE2-1128407159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9600" y="2061245"/>
            <a:ext cx="4162122" cy="7333342"/>
          </a:xfrm>
          <a:prstGeom prst="rect">
            <a:avLst/>
          </a:prstGeom>
        </p:spPr>
      </p:pic>
    </p:spTree>
    <p:extLst>
      <p:ext uri="{BB962C8B-B14F-4D97-AF65-F5344CB8AC3E}">
        <p14:creationId xmlns:p14="http://schemas.microsoft.com/office/powerpoint/2010/main" val="427447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623C2-4216-6DD5-E3BA-8FCC7F54470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9CE25E1-DC45-9654-10B9-E47076799FF4}"/>
              </a:ext>
            </a:extLst>
          </p:cNvPr>
          <p:cNvGrpSpPr/>
          <p:nvPr/>
        </p:nvGrpSpPr>
        <p:grpSpPr>
          <a:xfrm rot="5400000">
            <a:off x="12066943" y="-4670943"/>
            <a:ext cx="1040226" cy="11401888"/>
            <a:chOff x="0" y="0"/>
            <a:chExt cx="660400" cy="7238623"/>
          </a:xfrm>
        </p:grpSpPr>
        <p:sp>
          <p:nvSpPr>
            <p:cNvPr id="3" name="Freeform 3">
              <a:extLst>
                <a:ext uri="{FF2B5EF4-FFF2-40B4-BE49-F238E27FC236}">
                  <a16:creationId xmlns:a16="http://schemas.microsoft.com/office/drawing/2014/main" id="{3335BEC8-AE9A-F414-AAD2-0AF62EE9C25B}"/>
                </a:ext>
              </a:extLst>
            </p:cNvPr>
            <p:cNvSpPr/>
            <p:nvPr/>
          </p:nvSpPr>
          <p:spPr>
            <a:xfrm>
              <a:off x="0" y="0"/>
              <a:ext cx="660400" cy="7238623"/>
            </a:xfrm>
            <a:custGeom>
              <a:avLst/>
              <a:gdLst/>
              <a:ahLst/>
              <a:cxnLst/>
              <a:rect l="l" t="t" r="r" b="b"/>
              <a:pathLst>
                <a:path w="660400" h="7238623">
                  <a:moveTo>
                    <a:pt x="220252" y="7219554"/>
                  </a:moveTo>
                  <a:cubicBezTo>
                    <a:pt x="254109" y="7231068"/>
                    <a:pt x="292600" y="7238623"/>
                    <a:pt x="330378" y="7238623"/>
                  </a:cubicBezTo>
                  <a:cubicBezTo>
                    <a:pt x="368157" y="7238623"/>
                    <a:pt x="404509" y="7232146"/>
                    <a:pt x="438009" y="7220632"/>
                  </a:cubicBezTo>
                  <a:cubicBezTo>
                    <a:pt x="438723" y="7220272"/>
                    <a:pt x="439435" y="7220272"/>
                    <a:pt x="440148" y="7219914"/>
                  </a:cubicBezTo>
                  <a:cubicBezTo>
                    <a:pt x="565955" y="7173858"/>
                    <a:pt x="658618" y="7052244"/>
                    <a:pt x="660400" y="6767385"/>
                  </a:cubicBezTo>
                  <a:lnTo>
                    <a:pt x="660400" y="0"/>
                  </a:lnTo>
                  <a:lnTo>
                    <a:pt x="0" y="0"/>
                  </a:lnTo>
                  <a:lnTo>
                    <a:pt x="0" y="6762363"/>
                  </a:lnTo>
                  <a:cubicBezTo>
                    <a:pt x="1782" y="7052963"/>
                    <a:pt x="93019" y="7174578"/>
                    <a:pt x="220252" y="7219554"/>
                  </a:cubicBezTo>
                  <a:close/>
                </a:path>
              </a:pathLst>
            </a:custGeom>
            <a:solidFill>
              <a:srgbClr val="EFF4F7">
                <a:alpha val="87051"/>
              </a:srgbClr>
            </a:solidFill>
          </p:spPr>
          <p:txBody>
            <a:bodyPr/>
            <a:lstStyle/>
            <a:p>
              <a:pPr marL="0" algn="r" defTabSz="914400" rtl="1" eaLnBrk="1" latinLnBrk="0" hangingPunct="1"/>
              <a:endParaRPr lang="en-AS" dirty="0"/>
            </a:p>
          </p:txBody>
        </p:sp>
        <p:sp>
          <p:nvSpPr>
            <p:cNvPr id="4" name="TextBox 4">
              <a:extLst>
                <a:ext uri="{FF2B5EF4-FFF2-40B4-BE49-F238E27FC236}">
                  <a16:creationId xmlns:a16="http://schemas.microsoft.com/office/drawing/2014/main" id="{9564BA28-CA38-04FE-223F-D4D09C9C17B9}"/>
                </a:ext>
              </a:extLst>
            </p:cNvPr>
            <p:cNvSpPr txBox="1"/>
            <p:nvPr/>
          </p:nvSpPr>
          <p:spPr>
            <a:xfrm>
              <a:off x="0" y="-104775"/>
              <a:ext cx="660400" cy="7216398"/>
            </a:xfrm>
            <a:prstGeom prst="rect">
              <a:avLst/>
            </a:prstGeom>
          </p:spPr>
          <p:txBody>
            <a:bodyPr lIns="50800" tIns="50800" rIns="50800" bIns="50800" rtlCol="0" anchor="ctr"/>
            <a:lstStyle/>
            <a:p>
              <a:pPr marL="0" algn="ctr" defTabSz="914400" rtl="1" eaLnBrk="1" latinLnBrk="0" hangingPunct="1">
                <a:lnSpc>
                  <a:spcPts val="3640"/>
                </a:lnSpc>
              </a:pPr>
              <a:endParaRPr/>
            </a:p>
          </p:txBody>
        </p:sp>
      </p:grpSp>
      <p:sp>
        <p:nvSpPr>
          <p:cNvPr id="32" name="TextBox 32">
            <a:extLst>
              <a:ext uri="{FF2B5EF4-FFF2-40B4-BE49-F238E27FC236}">
                <a16:creationId xmlns:a16="http://schemas.microsoft.com/office/drawing/2014/main" id="{9020AEFE-BDA8-E08B-2B6E-FAB3859B9766}"/>
              </a:ext>
            </a:extLst>
          </p:cNvPr>
          <p:cNvSpPr txBox="1"/>
          <p:nvPr/>
        </p:nvSpPr>
        <p:spPr>
          <a:xfrm>
            <a:off x="2320202" y="8230227"/>
            <a:ext cx="847637" cy="1006568"/>
          </a:xfrm>
          <a:prstGeom prst="rect">
            <a:avLst/>
          </a:prstGeom>
        </p:spPr>
        <p:txBody>
          <a:bodyPr lIns="50800" tIns="50800" rIns="50800" bIns="50800" rtlCol="0" anchor="ctr"/>
          <a:lstStyle/>
          <a:p>
            <a:pPr algn="ctr">
              <a:lnSpc>
                <a:spcPts val="4200"/>
              </a:lnSpc>
            </a:pPr>
            <a:endParaRPr lang="en-US" sz="3000" b="1" spc="300" dirty="0">
              <a:solidFill>
                <a:srgbClr val="716B65"/>
              </a:solidFill>
              <a:latin typeface="Futura Bold"/>
              <a:ea typeface="Futura Bold"/>
              <a:cs typeface="Futura Bold"/>
              <a:sym typeface="Futura Bold"/>
            </a:endParaRPr>
          </a:p>
        </p:txBody>
      </p:sp>
      <p:sp>
        <p:nvSpPr>
          <p:cNvPr id="36" name="TextBox 36">
            <a:extLst>
              <a:ext uri="{FF2B5EF4-FFF2-40B4-BE49-F238E27FC236}">
                <a16:creationId xmlns:a16="http://schemas.microsoft.com/office/drawing/2014/main" id="{30C988B9-724D-A0D8-195E-625214EA402F}"/>
              </a:ext>
            </a:extLst>
          </p:cNvPr>
          <p:cNvSpPr txBox="1"/>
          <p:nvPr/>
        </p:nvSpPr>
        <p:spPr>
          <a:xfrm>
            <a:off x="421059" y="567038"/>
            <a:ext cx="8722941" cy="1278389"/>
          </a:xfrm>
          <a:prstGeom prst="rect">
            <a:avLst/>
          </a:prstGeom>
        </p:spPr>
        <p:txBody>
          <a:bodyPr lIns="0" tIns="0" rIns="0" bIns="0" rtlCol="0" anchor="t">
            <a:spAutoFit/>
          </a:bodyPr>
          <a:lstStyle/>
          <a:p>
            <a:pPr marL="0" lvl="0" indent="0" algn="l">
              <a:lnSpc>
                <a:spcPts val="9944"/>
              </a:lnSpc>
            </a:pPr>
            <a:r>
              <a:rPr lang="en-US" sz="8800" spc="440" dirty="0">
                <a:solidFill>
                  <a:schemeClr val="bg1"/>
                </a:solidFill>
                <a:latin typeface="League Spartan"/>
                <a:ea typeface="League Spartan"/>
                <a:cs typeface="League Spartan"/>
                <a:sym typeface="League Spartan"/>
              </a:rPr>
              <a:t>AGENDA</a:t>
            </a:r>
          </a:p>
        </p:txBody>
      </p:sp>
      <p:grpSp>
        <p:nvGrpSpPr>
          <p:cNvPr id="47" name="Group 47">
            <a:extLst>
              <a:ext uri="{FF2B5EF4-FFF2-40B4-BE49-F238E27FC236}">
                <a16:creationId xmlns:a16="http://schemas.microsoft.com/office/drawing/2014/main" id="{227A0D6B-961C-B18C-7371-53214E7E6569}"/>
              </a:ext>
            </a:extLst>
          </p:cNvPr>
          <p:cNvGrpSpPr/>
          <p:nvPr/>
        </p:nvGrpSpPr>
        <p:grpSpPr>
          <a:xfrm>
            <a:off x="16629718" y="1004635"/>
            <a:ext cx="2724448" cy="2724448"/>
            <a:chOff x="0" y="0"/>
            <a:chExt cx="812800" cy="812800"/>
          </a:xfrm>
        </p:grpSpPr>
        <p:sp>
          <p:nvSpPr>
            <p:cNvPr id="48" name="Freeform 48">
              <a:extLst>
                <a:ext uri="{FF2B5EF4-FFF2-40B4-BE49-F238E27FC236}">
                  <a16:creationId xmlns:a16="http://schemas.microsoft.com/office/drawing/2014/main" id="{39C6ECB6-D543-606E-ACCA-2078A4C2511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49" name="TextBox 49">
              <a:extLst>
                <a:ext uri="{FF2B5EF4-FFF2-40B4-BE49-F238E27FC236}">
                  <a16:creationId xmlns:a16="http://schemas.microsoft.com/office/drawing/2014/main" id="{B6BE17D3-F0ED-775D-9682-26DBA0817A12}"/>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50" name="AutoShape 50">
            <a:extLst>
              <a:ext uri="{FF2B5EF4-FFF2-40B4-BE49-F238E27FC236}">
                <a16:creationId xmlns:a16="http://schemas.microsoft.com/office/drawing/2014/main" id="{7989EF3A-C4C4-BC3B-0B0C-EB809D3D83FF}"/>
              </a:ext>
            </a:extLst>
          </p:cNvPr>
          <p:cNvSpPr/>
          <p:nvPr/>
        </p:nvSpPr>
        <p:spPr>
          <a:xfrm>
            <a:off x="0" y="9818173"/>
            <a:ext cx="11401888" cy="0"/>
          </a:xfrm>
          <a:prstGeom prst="line">
            <a:avLst/>
          </a:prstGeom>
          <a:ln w="19050" cap="flat">
            <a:solidFill>
              <a:schemeClr val="bg1"/>
            </a:solidFill>
            <a:prstDash val="solid"/>
            <a:headEnd type="none" w="sm" len="sm"/>
            <a:tailEnd type="none" w="sm" len="sm"/>
          </a:ln>
        </p:spPr>
        <p:txBody>
          <a:bodyPr/>
          <a:lstStyle/>
          <a:p>
            <a:endParaRPr lang="en-AS" dirty="0"/>
          </a:p>
        </p:txBody>
      </p:sp>
      <p:grpSp>
        <p:nvGrpSpPr>
          <p:cNvPr id="51" name="Group 51">
            <a:extLst>
              <a:ext uri="{FF2B5EF4-FFF2-40B4-BE49-F238E27FC236}">
                <a16:creationId xmlns:a16="http://schemas.microsoft.com/office/drawing/2014/main" id="{D74DFA80-A242-2101-7EE6-FE2B52E931BC}"/>
              </a:ext>
            </a:extLst>
          </p:cNvPr>
          <p:cNvGrpSpPr/>
          <p:nvPr/>
        </p:nvGrpSpPr>
        <p:grpSpPr>
          <a:xfrm>
            <a:off x="228600" y="9312710"/>
            <a:ext cx="1209546" cy="1209546"/>
            <a:chOff x="0" y="0"/>
            <a:chExt cx="812800" cy="812800"/>
          </a:xfrm>
        </p:grpSpPr>
        <p:sp>
          <p:nvSpPr>
            <p:cNvPr id="52" name="Freeform 52">
              <a:extLst>
                <a:ext uri="{FF2B5EF4-FFF2-40B4-BE49-F238E27FC236}">
                  <a16:creationId xmlns:a16="http://schemas.microsoft.com/office/drawing/2014/main" id="{B5CBDB22-510D-4560-E7F1-6D8364AB8C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53" name="TextBox 53">
              <a:extLst>
                <a:ext uri="{FF2B5EF4-FFF2-40B4-BE49-F238E27FC236}">
                  <a16:creationId xmlns:a16="http://schemas.microsoft.com/office/drawing/2014/main" id="{76DB54A4-7582-BA13-5364-1EB1D7AC120E}"/>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17" name="TextBox 32">
            <a:extLst>
              <a:ext uri="{FF2B5EF4-FFF2-40B4-BE49-F238E27FC236}">
                <a16:creationId xmlns:a16="http://schemas.microsoft.com/office/drawing/2014/main" id="{2DF1DDE5-7CA8-05B6-1C74-009B5E69F8A4}"/>
              </a:ext>
            </a:extLst>
          </p:cNvPr>
          <p:cNvSpPr txBox="1"/>
          <p:nvPr/>
        </p:nvSpPr>
        <p:spPr>
          <a:xfrm>
            <a:off x="2441060" y="9763935"/>
            <a:ext cx="847637" cy="1006568"/>
          </a:xfrm>
          <a:prstGeom prst="rect">
            <a:avLst/>
          </a:prstGeom>
        </p:spPr>
        <p:txBody>
          <a:bodyPr lIns="50800" tIns="50800" rIns="50800" bIns="50800" rtlCol="0" anchor="ctr"/>
          <a:lstStyle/>
          <a:p>
            <a:pPr algn="ctr">
              <a:lnSpc>
                <a:spcPts val="4200"/>
              </a:lnSpc>
            </a:pPr>
            <a:endParaRPr lang="en-US" sz="3000" b="1" spc="300" dirty="0">
              <a:solidFill>
                <a:srgbClr val="FDF7E4"/>
              </a:solidFill>
              <a:latin typeface="Futura Bold"/>
              <a:ea typeface="Futura Bold"/>
              <a:cs typeface="Futura Bold"/>
              <a:sym typeface="Futura Bold"/>
            </a:endParaRPr>
          </a:p>
        </p:txBody>
      </p:sp>
      <p:grpSp>
        <p:nvGrpSpPr>
          <p:cNvPr id="31" name="Group 30">
            <a:extLst>
              <a:ext uri="{FF2B5EF4-FFF2-40B4-BE49-F238E27FC236}">
                <a16:creationId xmlns:a16="http://schemas.microsoft.com/office/drawing/2014/main" id="{589B434B-C282-4215-8439-FC739878142D}"/>
              </a:ext>
            </a:extLst>
          </p:cNvPr>
          <p:cNvGrpSpPr/>
          <p:nvPr/>
        </p:nvGrpSpPr>
        <p:grpSpPr>
          <a:xfrm>
            <a:off x="1070405" y="7318638"/>
            <a:ext cx="7589368" cy="1043245"/>
            <a:chOff x="9138154" y="3286434"/>
            <a:chExt cx="7589368" cy="1043245"/>
          </a:xfrm>
        </p:grpSpPr>
        <p:sp>
          <p:nvSpPr>
            <p:cNvPr id="45" name="TextBox 45">
              <a:extLst>
                <a:ext uri="{FF2B5EF4-FFF2-40B4-BE49-F238E27FC236}">
                  <a16:creationId xmlns:a16="http://schemas.microsoft.com/office/drawing/2014/main" id="{493437D4-463B-574A-FF8D-23081F75BA4A}"/>
                </a:ext>
              </a:extLst>
            </p:cNvPr>
            <p:cNvSpPr txBox="1"/>
            <p:nvPr/>
          </p:nvSpPr>
          <p:spPr>
            <a:xfrm>
              <a:off x="10537790" y="3566459"/>
              <a:ext cx="6189732" cy="461665"/>
            </a:xfrm>
            <a:prstGeom prst="rect">
              <a:avLst/>
            </a:prstGeom>
          </p:spPr>
          <p:txBody>
            <a:bodyPr wrap="square"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SURVEY &amp; LITERATURE REVIEW</a:t>
              </a:r>
            </a:p>
          </p:txBody>
        </p:sp>
        <p:grpSp>
          <p:nvGrpSpPr>
            <p:cNvPr id="13" name="Group 30">
              <a:extLst>
                <a:ext uri="{FF2B5EF4-FFF2-40B4-BE49-F238E27FC236}">
                  <a16:creationId xmlns:a16="http://schemas.microsoft.com/office/drawing/2014/main" id="{32A963B3-F2B8-CD30-135A-1B79C5F5F4C9}"/>
                </a:ext>
              </a:extLst>
            </p:cNvPr>
            <p:cNvGrpSpPr/>
            <p:nvPr/>
          </p:nvGrpSpPr>
          <p:grpSpPr>
            <a:xfrm>
              <a:off x="9138154" y="3286434"/>
              <a:ext cx="1043245" cy="1043245"/>
              <a:chOff x="0" y="0"/>
              <a:chExt cx="812800" cy="812800"/>
            </a:xfrm>
          </p:grpSpPr>
          <p:sp>
            <p:nvSpPr>
              <p:cNvPr id="14" name="Freeform 31">
                <a:extLst>
                  <a:ext uri="{FF2B5EF4-FFF2-40B4-BE49-F238E27FC236}">
                    <a16:creationId xmlns:a16="http://schemas.microsoft.com/office/drawing/2014/main" id="{EA74F7A0-46D1-5794-E4FC-1DE7902F44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5" name="TextBox 32">
                <a:extLst>
                  <a:ext uri="{FF2B5EF4-FFF2-40B4-BE49-F238E27FC236}">
                    <a16:creationId xmlns:a16="http://schemas.microsoft.com/office/drawing/2014/main" id="{C57ECC4F-7C77-1DA9-C531-A4C6ECF4194B}"/>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05</a:t>
                </a:r>
              </a:p>
            </p:txBody>
          </p:sp>
        </p:grpSp>
      </p:grpSp>
      <p:grpSp>
        <p:nvGrpSpPr>
          <p:cNvPr id="35" name="Group 34">
            <a:extLst>
              <a:ext uri="{FF2B5EF4-FFF2-40B4-BE49-F238E27FC236}">
                <a16:creationId xmlns:a16="http://schemas.microsoft.com/office/drawing/2014/main" id="{EC394885-C13A-40BD-ACA4-AC1E877E46B4}"/>
              </a:ext>
            </a:extLst>
          </p:cNvPr>
          <p:cNvGrpSpPr/>
          <p:nvPr/>
        </p:nvGrpSpPr>
        <p:grpSpPr>
          <a:xfrm>
            <a:off x="8659773" y="2268869"/>
            <a:ext cx="7239000" cy="1043245"/>
            <a:chOff x="9144000" y="4581087"/>
            <a:chExt cx="7239000" cy="1043245"/>
          </a:xfrm>
        </p:grpSpPr>
        <p:sp>
          <p:nvSpPr>
            <p:cNvPr id="57" name="TextBox 56">
              <a:extLst>
                <a:ext uri="{FF2B5EF4-FFF2-40B4-BE49-F238E27FC236}">
                  <a16:creationId xmlns:a16="http://schemas.microsoft.com/office/drawing/2014/main" id="{9FA4FF46-5C4D-A9FA-9A94-265093F528C3}"/>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ANALYSIS PHASE</a:t>
              </a:r>
            </a:p>
          </p:txBody>
        </p:sp>
        <p:grpSp>
          <p:nvGrpSpPr>
            <p:cNvPr id="16" name="Group 30">
              <a:extLst>
                <a:ext uri="{FF2B5EF4-FFF2-40B4-BE49-F238E27FC236}">
                  <a16:creationId xmlns:a16="http://schemas.microsoft.com/office/drawing/2014/main" id="{143076A1-481F-3ACB-86AF-1F90693F6347}"/>
                </a:ext>
              </a:extLst>
            </p:cNvPr>
            <p:cNvGrpSpPr/>
            <p:nvPr/>
          </p:nvGrpSpPr>
          <p:grpSpPr>
            <a:xfrm>
              <a:off x="9144000" y="4581087"/>
              <a:ext cx="1043245" cy="1043245"/>
              <a:chOff x="0" y="0"/>
              <a:chExt cx="812800" cy="812800"/>
            </a:xfrm>
          </p:grpSpPr>
          <p:sp>
            <p:nvSpPr>
              <p:cNvPr id="18" name="Freeform 31">
                <a:extLst>
                  <a:ext uri="{FF2B5EF4-FFF2-40B4-BE49-F238E27FC236}">
                    <a16:creationId xmlns:a16="http://schemas.microsoft.com/office/drawing/2014/main" id="{96F97DA6-CF5D-F650-CF82-DDD05771FD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9" name="TextBox 32">
                <a:extLst>
                  <a:ext uri="{FF2B5EF4-FFF2-40B4-BE49-F238E27FC236}">
                    <a16:creationId xmlns:a16="http://schemas.microsoft.com/office/drawing/2014/main" id="{AB94C9EE-F819-3765-A0C1-9F0B691BA8D6}"/>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06</a:t>
                </a:r>
              </a:p>
            </p:txBody>
          </p:sp>
        </p:grpSp>
      </p:grpSp>
      <p:sp>
        <p:nvSpPr>
          <p:cNvPr id="24" name="Freeform 31">
            <a:extLst>
              <a:ext uri="{FF2B5EF4-FFF2-40B4-BE49-F238E27FC236}">
                <a16:creationId xmlns:a16="http://schemas.microsoft.com/office/drawing/2014/main" id="{EEC91634-9F63-5F02-3A14-AB5926B655CA}"/>
              </a:ext>
            </a:extLst>
          </p:cNvPr>
          <p:cNvSpPr/>
          <p:nvPr/>
        </p:nvSpPr>
        <p:spPr>
          <a:xfrm>
            <a:off x="8691149" y="3640477"/>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5" name="TextBox 32">
            <a:extLst>
              <a:ext uri="{FF2B5EF4-FFF2-40B4-BE49-F238E27FC236}">
                <a16:creationId xmlns:a16="http://schemas.microsoft.com/office/drawing/2014/main" id="{89F64541-6CA8-2293-2D15-2BBCE784485A}"/>
              </a:ext>
            </a:extLst>
          </p:cNvPr>
          <p:cNvSpPr txBox="1"/>
          <p:nvPr/>
        </p:nvSpPr>
        <p:spPr>
          <a:xfrm>
            <a:off x="8788953" y="3579349"/>
            <a:ext cx="847637"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07</a:t>
            </a:r>
          </a:p>
        </p:txBody>
      </p:sp>
      <p:grpSp>
        <p:nvGrpSpPr>
          <p:cNvPr id="26" name="Group 25">
            <a:extLst>
              <a:ext uri="{FF2B5EF4-FFF2-40B4-BE49-F238E27FC236}">
                <a16:creationId xmlns:a16="http://schemas.microsoft.com/office/drawing/2014/main" id="{A0C5CC1E-F2EC-4D9E-8ED5-EA8B27609056}"/>
              </a:ext>
            </a:extLst>
          </p:cNvPr>
          <p:cNvGrpSpPr/>
          <p:nvPr/>
        </p:nvGrpSpPr>
        <p:grpSpPr>
          <a:xfrm>
            <a:off x="1085879" y="2228078"/>
            <a:ext cx="6189688" cy="4979364"/>
            <a:chOff x="2253256" y="3286434"/>
            <a:chExt cx="6189688" cy="4979364"/>
          </a:xfrm>
        </p:grpSpPr>
        <p:grpSp>
          <p:nvGrpSpPr>
            <p:cNvPr id="6" name="Group 6">
              <a:extLst>
                <a:ext uri="{FF2B5EF4-FFF2-40B4-BE49-F238E27FC236}">
                  <a16:creationId xmlns:a16="http://schemas.microsoft.com/office/drawing/2014/main" id="{BA465DC7-0D2D-54A3-7087-ECE860435036}"/>
                </a:ext>
              </a:extLst>
            </p:cNvPr>
            <p:cNvGrpSpPr/>
            <p:nvPr/>
          </p:nvGrpSpPr>
          <p:grpSpPr>
            <a:xfrm>
              <a:off x="2260452" y="3286434"/>
              <a:ext cx="1043245" cy="1043245"/>
              <a:chOff x="0" y="0"/>
              <a:chExt cx="812800" cy="812800"/>
            </a:xfrm>
          </p:grpSpPr>
          <p:sp>
            <p:nvSpPr>
              <p:cNvPr id="7" name="Freeform 7">
                <a:extLst>
                  <a:ext uri="{FF2B5EF4-FFF2-40B4-BE49-F238E27FC236}">
                    <a16:creationId xmlns:a16="http://schemas.microsoft.com/office/drawing/2014/main" id="{BCCB77E9-7DFD-9961-7694-707518CA99E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20000"/>
                  <a:lumOff val="80000"/>
                </a:schemeClr>
              </a:solidFill>
            </p:spPr>
            <p:txBody>
              <a:bodyPr/>
              <a:lstStyle/>
              <a:p>
                <a:pPr marL="0" algn="r" defTabSz="914400" rtl="1" eaLnBrk="1" latinLnBrk="0" hangingPunct="1"/>
                <a:endParaRPr lang="en-AS" dirty="0"/>
              </a:p>
            </p:txBody>
          </p:sp>
          <p:sp>
            <p:nvSpPr>
              <p:cNvPr id="8" name="TextBox 8">
                <a:extLst>
                  <a:ext uri="{FF2B5EF4-FFF2-40B4-BE49-F238E27FC236}">
                    <a16:creationId xmlns:a16="http://schemas.microsoft.com/office/drawing/2014/main" id="{216F6F2C-BC99-694D-99EE-41D7EE9FCF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01</a:t>
                </a:r>
              </a:p>
            </p:txBody>
          </p:sp>
        </p:grpSp>
        <p:sp>
          <p:nvSpPr>
            <p:cNvPr id="43" name="TextBox 43">
              <a:extLst>
                <a:ext uri="{FF2B5EF4-FFF2-40B4-BE49-F238E27FC236}">
                  <a16:creationId xmlns:a16="http://schemas.microsoft.com/office/drawing/2014/main" id="{F471C338-FAC8-0562-CAC9-B8604EEDAD88}"/>
                </a:ext>
              </a:extLst>
            </p:cNvPr>
            <p:cNvSpPr txBox="1"/>
            <p:nvPr/>
          </p:nvSpPr>
          <p:spPr>
            <a:xfrm>
              <a:off x="3692170" y="4912669"/>
              <a:ext cx="4750774" cy="461665"/>
            </a:xfrm>
            <a:prstGeom prst="rect">
              <a:avLst/>
            </a:prstGeom>
          </p:spPr>
          <p:txBody>
            <a:bodyPr wrap="square" lIns="0" tIns="0" rIns="0" bIns="0" rtlCol="0" anchor="t">
              <a:spAutoFit/>
            </a:bodyPr>
            <a:lstStyle/>
            <a:p>
              <a:pPr algn="l">
                <a:lnSpc>
                  <a:spcPts val="3605"/>
                </a:lnSpc>
              </a:pPr>
              <a:r>
                <a:rPr lang="en-US" sz="3200" b="1" dirty="0">
                  <a:solidFill>
                    <a:schemeClr val="bg1"/>
                  </a:solidFill>
                  <a:highlight>
                    <a:srgbClr val="6087B1"/>
                  </a:highlight>
                  <a:latin typeface="Franklin Gothic Heavy" panose="020B0903020102020204" pitchFamily="34" charset="0"/>
                  <a:ea typeface="Futura"/>
                  <a:cs typeface="Futura"/>
                  <a:sym typeface="Futura"/>
                </a:rPr>
                <a:t>OBJECTIVES</a:t>
              </a:r>
            </a:p>
          </p:txBody>
        </p:sp>
        <p:sp>
          <p:nvSpPr>
            <p:cNvPr id="44" name="TextBox 44">
              <a:extLst>
                <a:ext uri="{FF2B5EF4-FFF2-40B4-BE49-F238E27FC236}">
                  <a16:creationId xmlns:a16="http://schemas.microsoft.com/office/drawing/2014/main" id="{CD53947D-4C25-F635-DDA5-9C69118C9E76}"/>
                </a:ext>
              </a:extLst>
            </p:cNvPr>
            <p:cNvSpPr txBox="1"/>
            <p:nvPr/>
          </p:nvSpPr>
          <p:spPr>
            <a:xfrm>
              <a:off x="3698169" y="3577223"/>
              <a:ext cx="4211627" cy="461665"/>
            </a:xfrm>
            <a:prstGeom prst="rect">
              <a:avLst/>
            </a:prstGeom>
          </p:spPr>
          <p:txBody>
            <a:bodyPr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PROBLEM STATEMENT</a:t>
              </a:r>
            </a:p>
          </p:txBody>
        </p:sp>
        <p:grpSp>
          <p:nvGrpSpPr>
            <p:cNvPr id="9" name="Group 30">
              <a:extLst>
                <a:ext uri="{FF2B5EF4-FFF2-40B4-BE49-F238E27FC236}">
                  <a16:creationId xmlns:a16="http://schemas.microsoft.com/office/drawing/2014/main" id="{98A42E8B-03E9-AE5C-92B2-8B5D867364B1}"/>
                </a:ext>
              </a:extLst>
            </p:cNvPr>
            <p:cNvGrpSpPr/>
            <p:nvPr/>
          </p:nvGrpSpPr>
          <p:grpSpPr>
            <a:xfrm>
              <a:off x="2253256" y="4581938"/>
              <a:ext cx="1043245" cy="1043245"/>
              <a:chOff x="0" y="0"/>
              <a:chExt cx="812800" cy="812800"/>
            </a:xfrm>
          </p:grpSpPr>
          <p:sp>
            <p:nvSpPr>
              <p:cNvPr id="10" name="Freeform 31">
                <a:extLst>
                  <a:ext uri="{FF2B5EF4-FFF2-40B4-BE49-F238E27FC236}">
                    <a16:creationId xmlns:a16="http://schemas.microsoft.com/office/drawing/2014/main" id="{AF2723C4-EFAE-6993-07A6-C2AA61E748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1" name="TextBox 32">
                <a:extLst>
                  <a:ext uri="{FF2B5EF4-FFF2-40B4-BE49-F238E27FC236}">
                    <a16:creationId xmlns:a16="http://schemas.microsoft.com/office/drawing/2014/main" id="{69F4D9EF-E6B9-994C-0D69-10E4B5C8D024}"/>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02</a:t>
                </a:r>
              </a:p>
            </p:txBody>
          </p:sp>
        </p:grpSp>
        <p:grpSp>
          <p:nvGrpSpPr>
            <p:cNvPr id="21" name="Group 30">
              <a:extLst>
                <a:ext uri="{FF2B5EF4-FFF2-40B4-BE49-F238E27FC236}">
                  <a16:creationId xmlns:a16="http://schemas.microsoft.com/office/drawing/2014/main" id="{C57966D0-B175-09B0-EB39-E9C9B5F75696}"/>
                </a:ext>
              </a:extLst>
            </p:cNvPr>
            <p:cNvGrpSpPr/>
            <p:nvPr/>
          </p:nvGrpSpPr>
          <p:grpSpPr>
            <a:xfrm>
              <a:off x="2253256" y="5902245"/>
              <a:ext cx="1043245" cy="1043245"/>
              <a:chOff x="0" y="0"/>
              <a:chExt cx="812800" cy="812800"/>
            </a:xfrm>
          </p:grpSpPr>
          <p:sp>
            <p:nvSpPr>
              <p:cNvPr id="22" name="Freeform 31">
                <a:extLst>
                  <a:ext uri="{FF2B5EF4-FFF2-40B4-BE49-F238E27FC236}">
                    <a16:creationId xmlns:a16="http://schemas.microsoft.com/office/drawing/2014/main" id="{6876FFA1-1E36-0FD4-E87D-4D56CCBDE5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3" name="TextBox 32">
                <a:extLst>
                  <a:ext uri="{FF2B5EF4-FFF2-40B4-BE49-F238E27FC236}">
                    <a16:creationId xmlns:a16="http://schemas.microsoft.com/office/drawing/2014/main" id="{18A22B72-7B73-0C6C-FCD7-787930733B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03</a:t>
                </a:r>
              </a:p>
            </p:txBody>
          </p:sp>
        </p:grpSp>
        <p:grpSp>
          <p:nvGrpSpPr>
            <p:cNvPr id="27" name="Group 30">
              <a:extLst>
                <a:ext uri="{FF2B5EF4-FFF2-40B4-BE49-F238E27FC236}">
                  <a16:creationId xmlns:a16="http://schemas.microsoft.com/office/drawing/2014/main" id="{7163D7AE-F6F5-7A99-2973-62DA9DD4B87D}"/>
                </a:ext>
              </a:extLst>
            </p:cNvPr>
            <p:cNvGrpSpPr/>
            <p:nvPr/>
          </p:nvGrpSpPr>
          <p:grpSpPr>
            <a:xfrm>
              <a:off x="2253256" y="7222553"/>
              <a:ext cx="1043245" cy="1043245"/>
              <a:chOff x="0" y="0"/>
              <a:chExt cx="812800" cy="812800"/>
            </a:xfrm>
          </p:grpSpPr>
          <p:sp>
            <p:nvSpPr>
              <p:cNvPr id="28" name="Freeform 31">
                <a:extLst>
                  <a:ext uri="{FF2B5EF4-FFF2-40B4-BE49-F238E27FC236}">
                    <a16:creationId xmlns:a16="http://schemas.microsoft.com/office/drawing/2014/main" id="{611A8923-9664-3624-C01D-9F8E317708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9" name="TextBox 32">
                <a:extLst>
                  <a:ext uri="{FF2B5EF4-FFF2-40B4-BE49-F238E27FC236}">
                    <a16:creationId xmlns:a16="http://schemas.microsoft.com/office/drawing/2014/main" id="{C5F751E0-A717-395C-1F2C-FE9AC0B0D117}"/>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04</a:t>
                </a:r>
              </a:p>
            </p:txBody>
          </p:sp>
        </p:grpSp>
        <p:sp>
          <p:nvSpPr>
            <p:cNvPr id="30" name="TextBox 29">
              <a:extLst>
                <a:ext uri="{FF2B5EF4-FFF2-40B4-BE49-F238E27FC236}">
                  <a16:creationId xmlns:a16="http://schemas.microsoft.com/office/drawing/2014/main" id="{17397BFE-B0C4-E13C-D90E-DB8FCB373F15}"/>
                </a:ext>
              </a:extLst>
            </p:cNvPr>
            <p:cNvSpPr txBox="1"/>
            <p:nvPr/>
          </p:nvSpPr>
          <p:spPr>
            <a:xfrm>
              <a:off x="3621988" y="6106885"/>
              <a:ext cx="4820956"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ea typeface="Futura"/>
                  <a:cs typeface="Futura"/>
                  <a:sym typeface="Futura"/>
                </a:rPr>
                <a:t>SOLUTION APPROACH </a:t>
              </a:r>
              <a:endParaRPr lang="en-AS" sz="3200" dirty="0">
                <a:solidFill>
                  <a:schemeClr val="bg1"/>
                </a:solidFill>
              </a:endParaRPr>
            </a:p>
          </p:txBody>
        </p:sp>
        <p:sp>
          <p:nvSpPr>
            <p:cNvPr id="33" name="TextBox 32">
              <a:extLst>
                <a:ext uri="{FF2B5EF4-FFF2-40B4-BE49-F238E27FC236}">
                  <a16:creationId xmlns:a16="http://schemas.microsoft.com/office/drawing/2014/main" id="{937DFCD3-0E09-5EBF-FF7F-DC45E525FFD5}"/>
                </a:ext>
              </a:extLst>
            </p:cNvPr>
            <p:cNvSpPr txBox="1"/>
            <p:nvPr/>
          </p:nvSpPr>
          <p:spPr>
            <a:xfrm>
              <a:off x="3559538" y="7451787"/>
              <a:ext cx="4282811"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ea typeface="Futura"/>
                  <a:cs typeface="Futura"/>
                  <a:sym typeface="Futura"/>
                </a:rPr>
                <a:t>PROJECT PLANNING </a:t>
              </a:r>
              <a:endParaRPr lang="en-AS" sz="3200" dirty="0">
                <a:solidFill>
                  <a:schemeClr val="bg1"/>
                </a:solidFill>
              </a:endParaRPr>
            </a:p>
          </p:txBody>
        </p:sp>
      </p:grpSp>
      <p:sp>
        <p:nvSpPr>
          <p:cNvPr id="34" name="TextBox 33">
            <a:extLst>
              <a:ext uri="{FF2B5EF4-FFF2-40B4-BE49-F238E27FC236}">
                <a16:creationId xmlns:a16="http://schemas.microsoft.com/office/drawing/2014/main" id="{F37E60DA-904D-31C0-84E3-3665BAC5800C}"/>
              </a:ext>
            </a:extLst>
          </p:cNvPr>
          <p:cNvSpPr txBox="1"/>
          <p:nvPr/>
        </p:nvSpPr>
        <p:spPr>
          <a:xfrm>
            <a:off x="10158987" y="3854313"/>
            <a:ext cx="5672251"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DESIGN PHASE</a:t>
            </a:r>
          </a:p>
        </p:txBody>
      </p:sp>
      <p:grpSp>
        <p:nvGrpSpPr>
          <p:cNvPr id="12" name="Group 11">
            <a:extLst>
              <a:ext uri="{FF2B5EF4-FFF2-40B4-BE49-F238E27FC236}">
                <a16:creationId xmlns:a16="http://schemas.microsoft.com/office/drawing/2014/main" id="{8C6D1E72-F4EB-E302-9033-AD34AB043D3A}"/>
              </a:ext>
            </a:extLst>
          </p:cNvPr>
          <p:cNvGrpSpPr/>
          <p:nvPr/>
        </p:nvGrpSpPr>
        <p:grpSpPr>
          <a:xfrm>
            <a:off x="8727008" y="4921839"/>
            <a:ext cx="6769384" cy="2436346"/>
            <a:chOff x="9110705" y="7327589"/>
            <a:chExt cx="6312663" cy="2436346"/>
          </a:xfrm>
        </p:grpSpPr>
        <p:grpSp>
          <p:nvGrpSpPr>
            <p:cNvPr id="46" name="Group 30">
              <a:extLst>
                <a:ext uri="{FF2B5EF4-FFF2-40B4-BE49-F238E27FC236}">
                  <a16:creationId xmlns:a16="http://schemas.microsoft.com/office/drawing/2014/main" id="{F49E20CD-767B-28A2-0473-5D791807B99F}"/>
                </a:ext>
              </a:extLst>
            </p:cNvPr>
            <p:cNvGrpSpPr/>
            <p:nvPr/>
          </p:nvGrpSpPr>
          <p:grpSpPr>
            <a:xfrm>
              <a:off x="9110705" y="7327589"/>
              <a:ext cx="1043245" cy="1043245"/>
              <a:chOff x="0" y="0"/>
              <a:chExt cx="812800" cy="812800"/>
            </a:xfrm>
          </p:grpSpPr>
          <p:sp>
            <p:nvSpPr>
              <p:cNvPr id="54" name="Freeform 31">
                <a:extLst>
                  <a:ext uri="{FF2B5EF4-FFF2-40B4-BE49-F238E27FC236}">
                    <a16:creationId xmlns:a16="http://schemas.microsoft.com/office/drawing/2014/main" id="{E1F8965B-62B6-FFA3-7D1C-CB67B82993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5" name="TextBox 32">
                <a:extLst>
                  <a:ext uri="{FF2B5EF4-FFF2-40B4-BE49-F238E27FC236}">
                    <a16:creationId xmlns:a16="http://schemas.microsoft.com/office/drawing/2014/main" id="{6A656DAD-0016-29D7-E64A-A22139DA63EE}"/>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a:t>
                </a:r>
                <a:r>
                  <a:rPr lang="ar-EG" sz="3000" b="1" spc="300" dirty="0">
                    <a:latin typeface="Futura Bold"/>
                    <a:ea typeface="Futura Bold"/>
                    <a:cs typeface="Futura Bold"/>
                    <a:sym typeface="Futura Bold"/>
                  </a:rPr>
                  <a:t>8</a:t>
                </a:r>
                <a:endParaRPr lang="en-US" sz="3000" b="1" spc="300" dirty="0">
                  <a:latin typeface="Futura Bold"/>
                  <a:ea typeface="Futura Bold"/>
                  <a:cs typeface="Futura Bold"/>
                  <a:sym typeface="Futura Bold"/>
                </a:endParaRPr>
              </a:p>
            </p:txBody>
          </p:sp>
        </p:grpSp>
        <p:sp>
          <p:nvSpPr>
            <p:cNvPr id="5" name="TextBox 4">
              <a:extLst>
                <a:ext uri="{FF2B5EF4-FFF2-40B4-BE49-F238E27FC236}">
                  <a16:creationId xmlns:a16="http://schemas.microsoft.com/office/drawing/2014/main" id="{E16532F2-6CDD-E2F0-31BE-DA1B150AC5EC}"/>
                </a:ext>
              </a:extLst>
            </p:cNvPr>
            <p:cNvSpPr txBox="1"/>
            <p:nvPr/>
          </p:nvSpPr>
          <p:spPr>
            <a:xfrm>
              <a:off x="10401956" y="9179160"/>
              <a:ext cx="5021412" cy="584775"/>
            </a:xfrm>
            <a:prstGeom prst="rect">
              <a:avLst/>
            </a:prstGeom>
            <a:noFill/>
          </p:spPr>
          <p:txBody>
            <a:bodyPr wrap="square" rtlCol="0">
              <a:spAutoFit/>
            </a:bodyPr>
            <a:lstStyle/>
            <a:p>
              <a:endParaRPr lang="en-AS" sz="3200" b="1" dirty="0">
                <a:solidFill>
                  <a:srgbClr val="716B65"/>
                </a:solidFill>
                <a:highlight>
                  <a:srgbClr val="DFD3CA"/>
                </a:highlight>
                <a:latin typeface="Franklin Gothic Heavy" panose="020B0903020102020204" pitchFamily="34" charset="0"/>
              </a:endParaRPr>
            </a:p>
          </p:txBody>
        </p:sp>
      </p:grpSp>
      <p:sp>
        <p:nvSpPr>
          <p:cNvPr id="37" name="TextBox 36">
            <a:extLst>
              <a:ext uri="{FF2B5EF4-FFF2-40B4-BE49-F238E27FC236}">
                <a16:creationId xmlns:a16="http://schemas.microsoft.com/office/drawing/2014/main" id="{559D7155-3A63-B4F2-38DB-5650A6E67BC6}"/>
              </a:ext>
            </a:extLst>
          </p:cNvPr>
          <p:cNvSpPr txBox="1"/>
          <p:nvPr/>
        </p:nvSpPr>
        <p:spPr>
          <a:xfrm>
            <a:off x="10158987" y="5033661"/>
            <a:ext cx="6457172"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cs typeface="Futura"/>
                <a:sym typeface="Futura"/>
              </a:rPr>
              <a:t>IMPLEMENTATION PHASE</a:t>
            </a:r>
            <a:endParaRPr lang="en-AS" sz="1800" dirty="0">
              <a:solidFill>
                <a:schemeClr val="bg1"/>
              </a:solidFill>
            </a:endParaRPr>
          </a:p>
        </p:txBody>
      </p:sp>
      <p:sp>
        <p:nvSpPr>
          <p:cNvPr id="56" name="Freeform 31">
            <a:extLst>
              <a:ext uri="{FF2B5EF4-FFF2-40B4-BE49-F238E27FC236}">
                <a16:creationId xmlns:a16="http://schemas.microsoft.com/office/drawing/2014/main" id="{234BFAFC-7951-4950-892B-D2D33FFDAA02}"/>
              </a:ext>
            </a:extLst>
          </p:cNvPr>
          <p:cNvSpPr/>
          <p:nvPr/>
        </p:nvSpPr>
        <p:spPr>
          <a:xfrm>
            <a:off x="8837839" y="6017376"/>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8" name="TextBox 32">
            <a:extLst>
              <a:ext uri="{FF2B5EF4-FFF2-40B4-BE49-F238E27FC236}">
                <a16:creationId xmlns:a16="http://schemas.microsoft.com/office/drawing/2014/main" id="{A4D315E1-8453-48B8-A63A-2C70CE292FD2}"/>
              </a:ext>
            </a:extLst>
          </p:cNvPr>
          <p:cNvSpPr txBox="1"/>
          <p:nvPr/>
        </p:nvSpPr>
        <p:spPr>
          <a:xfrm>
            <a:off x="8935643" y="5956248"/>
            <a:ext cx="710381"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09</a:t>
            </a:r>
          </a:p>
        </p:txBody>
      </p:sp>
      <p:sp>
        <p:nvSpPr>
          <p:cNvPr id="59" name="TextBox 58">
            <a:extLst>
              <a:ext uri="{FF2B5EF4-FFF2-40B4-BE49-F238E27FC236}">
                <a16:creationId xmlns:a16="http://schemas.microsoft.com/office/drawing/2014/main" id="{8F6FCA30-3CE9-43C6-B165-28A8613ED766}"/>
              </a:ext>
            </a:extLst>
          </p:cNvPr>
          <p:cNvSpPr txBox="1"/>
          <p:nvPr/>
        </p:nvSpPr>
        <p:spPr>
          <a:xfrm>
            <a:off x="10305677" y="6231149"/>
            <a:ext cx="5672251"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Testing</a:t>
            </a:r>
          </a:p>
        </p:txBody>
      </p:sp>
      <p:grpSp>
        <p:nvGrpSpPr>
          <p:cNvPr id="70" name="Group 69">
            <a:extLst>
              <a:ext uri="{FF2B5EF4-FFF2-40B4-BE49-F238E27FC236}">
                <a16:creationId xmlns:a16="http://schemas.microsoft.com/office/drawing/2014/main" id="{CC756FE3-936A-476C-8094-82206B04C2EF}"/>
              </a:ext>
            </a:extLst>
          </p:cNvPr>
          <p:cNvGrpSpPr/>
          <p:nvPr/>
        </p:nvGrpSpPr>
        <p:grpSpPr>
          <a:xfrm>
            <a:off x="8909977" y="7198192"/>
            <a:ext cx="7239000" cy="1043245"/>
            <a:chOff x="9144000" y="4581087"/>
            <a:chExt cx="7239000" cy="1043245"/>
          </a:xfrm>
        </p:grpSpPr>
        <p:sp>
          <p:nvSpPr>
            <p:cNvPr id="71" name="TextBox 70">
              <a:extLst>
                <a:ext uri="{FF2B5EF4-FFF2-40B4-BE49-F238E27FC236}">
                  <a16:creationId xmlns:a16="http://schemas.microsoft.com/office/drawing/2014/main" id="{0D4E88A5-6ABC-48A7-9184-4CDF2F1E6E52}"/>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Conclusion &amp;Future Work</a:t>
              </a:r>
            </a:p>
          </p:txBody>
        </p:sp>
        <p:grpSp>
          <p:nvGrpSpPr>
            <p:cNvPr id="72" name="Group 30">
              <a:extLst>
                <a:ext uri="{FF2B5EF4-FFF2-40B4-BE49-F238E27FC236}">
                  <a16:creationId xmlns:a16="http://schemas.microsoft.com/office/drawing/2014/main" id="{8FF20B75-5E74-4C6A-B601-EADAD093DAE5}"/>
                </a:ext>
              </a:extLst>
            </p:cNvPr>
            <p:cNvGrpSpPr/>
            <p:nvPr/>
          </p:nvGrpSpPr>
          <p:grpSpPr>
            <a:xfrm>
              <a:off x="9144000" y="4581087"/>
              <a:ext cx="1043245" cy="1043245"/>
              <a:chOff x="0" y="0"/>
              <a:chExt cx="812800" cy="812800"/>
            </a:xfrm>
          </p:grpSpPr>
          <p:sp>
            <p:nvSpPr>
              <p:cNvPr id="73" name="Freeform 31">
                <a:extLst>
                  <a:ext uri="{FF2B5EF4-FFF2-40B4-BE49-F238E27FC236}">
                    <a16:creationId xmlns:a16="http://schemas.microsoft.com/office/drawing/2014/main" id="{EE14C376-CDBB-419E-A321-8FF2C535FB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74" name="TextBox 32">
                <a:extLst>
                  <a:ext uri="{FF2B5EF4-FFF2-40B4-BE49-F238E27FC236}">
                    <a16:creationId xmlns:a16="http://schemas.microsoft.com/office/drawing/2014/main" id="{0A55204C-0C00-40C7-9811-282DF76C7E43}"/>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10 </a:t>
                </a:r>
              </a:p>
            </p:txBody>
          </p:sp>
        </p:grpSp>
      </p:grpSp>
    </p:spTree>
    <p:extLst>
      <p:ext uri="{BB962C8B-B14F-4D97-AF65-F5344CB8AC3E}">
        <p14:creationId xmlns:p14="http://schemas.microsoft.com/office/powerpoint/2010/main" val="9656608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ppt_x"/>
                                          </p:val>
                                        </p:tav>
                                        <p:tav tm="100000">
                                          <p:val>
                                            <p:strVal val="#ppt_x"/>
                                          </p:val>
                                        </p:tav>
                                      </p:tavLst>
                                    </p:anim>
                                    <p:anim calcmode="lin" valueType="num">
                                      <p:cBhvr additive="base">
                                        <p:cTn id="32" dur="500" fill="hold"/>
                                        <p:tgtEl>
                                          <p:spTgt spid="5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ppt_x"/>
                                          </p:val>
                                        </p:tav>
                                        <p:tav tm="100000">
                                          <p:val>
                                            <p:strVal val="#ppt_x"/>
                                          </p:val>
                                        </p:tav>
                                      </p:tavLst>
                                    </p:anim>
                                    <p:anim calcmode="lin" valueType="num">
                                      <p:cBhvr additive="base">
                                        <p:cTn id="36" dur="500" fill="hold"/>
                                        <p:tgtEl>
                                          <p:spTgt spid="5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nodePh="1">
                                  <p:stCondLst>
                                    <p:cond delay="0"/>
                                  </p:stCondLst>
                                  <p:endCondLst>
                                    <p:cond evt="begin" delay="0">
                                      <p:tn val="37"/>
                                    </p:cond>
                                  </p:end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additive="base">
                                        <p:cTn id="71" dur="500" fill="hold"/>
                                        <p:tgtEl>
                                          <p:spTgt spid="56"/>
                                        </p:tgtEl>
                                        <p:attrNameLst>
                                          <p:attrName>ppt_x</p:attrName>
                                        </p:attrNameLst>
                                      </p:cBhvr>
                                      <p:tavLst>
                                        <p:tav tm="0">
                                          <p:val>
                                            <p:strVal val="#ppt_x"/>
                                          </p:val>
                                        </p:tav>
                                        <p:tav tm="100000">
                                          <p:val>
                                            <p:strVal val="#ppt_x"/>
                                          </p:val>
                                        </p:tav>
                                      </p:tavLst>
                                    </p:anim>
                                    <p:anim calcmode="lin" valueType="num">
                                      <p:cBhvr additive="base">
                                        <p:cTn id="72" dur="500" fill="hold"/>
                                        <p:tgtEl>
                                          <p:spTgt spid="5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 calcmode="lin" valueType="num">
                                      <p:cBhvr additive="base">
                                        <p:cTn id="75" dur="500" fill="hold"/>
                                        <p:tgtEl>
                                          <p:spTgt spid="58"/>
                                        </p:tgtEl>
                                        <p:attrNameLst>
                                          <p:attrName>ppt_x</p:attrName>
                                        </p:attrNameLst>
                                      </p:cBhvr>
                                      <p:tavLst>
                                        <p:tav tm="0">
                                          <p:val>
                                            <p:strVal val="#ppt_x"/>
                                          </p:val>
                                        </p:tav>
                                        <p:tav tm="100000">
                                          <p:val>
                                            <p:strVal val="#ppt_x"/>
                                          </p:val>
                                        </p:tav>
                                      </p:tavLst>
                                    </p:anim>
                                    <p:anim calcmode="lin" valueType="num">
                                      <p:cBhvr additive="base">
                                        <p:cTn id="76" dur="500" fill="hold"/>
                                        <p:tgtEl>
                                          <p:spTgt spid="5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500" fill="hold"/>
                                        <p:tgtEl>
                                          <p:spTgt spid="70"/>
                                        </p:tgtEl>
                                        <p:attrNameLst>
                                          <p:attrName>ppt_x</p:attrName>
                                        </p:attrNameLst>
                                      </p:cBhvr>
                                      <p:tavLst>
                                        <p:tav tm="0">
                                          <p:val>
                                            <p:strVal val="#ppt_x"/>
                                          </p:val>
                                        </p:tav>
                                        <p:tav tm="100000">
                                          <p:val>
                                            <p:strVal val="#ppt_x"/>
                                          </p:val>
                                        </p:tav>
                                      </p:tavLst>
                                    </p:anim>
                                    <p:anim calcmode="lin" valueType="num">
                                      <p:cBhvr additive="base">
                                        <p:cTn id="8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P spid="50" grpId="0" animBg="1"/>
      <p:bldP spid="17" grpId="0"/>
      <p:bldP spid="24" grpId="0" animBg="1"/>
      <p:bldP spid="25" grpId="0"/>
      <p:bldP spid="34" grpId="0"/>
      <p:bldP spid="37" grpId="0"/>
      <p:bldP spid="56" grpId="0" animBg="1"/>
      <p:bldP spid="58" grpId="0"/>
      <p:bldP spid="5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623C2-4216-6DD5-E3BA-8FCC7F54470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9CE25E1-DC45-9654-10B9-E47076799FF4}"/>
              </a:ext>
            </a:extLst>
          </p:cNvPr>
          <p:cNvGrpSpPr/>
          <p:nvPr/>
        </p:nvGrpSpPr>
        <p:grpSpPr>
          <a:xfrm rot="5400000">
            <a:off x="12066943" y="-4670943"/>
            <a:ext cx="1040226" cy="11401888"/>
            <a:chOff x="0" y="0"/>
            <a:chExt cx="660400" cy="7238623"/>
          </a:xfrm>
        </p:grpSpPr>
        <p:sp>
          <p:nvSpPr>
            <p:cNvPr id="3" name="Freeform 3">
              <a:extLst>
                <a:ext uri="{FF2B5EF4-FFF2-40B4-BE49-F238E27FC236}">
                  <a16:creationId xmlns:a16="http://schemas.microsoft.com/office/drawing/2014/main" id="{3335BEC8-AE9A-F414-AAD2-0AF62EE9C25B}"/>
                </a:ext>
              </a:extLst>
            </p:cNvPr>
            <p:cNvSpPr/>
            <p:nvPr/>
          </p:nvSpPr>
          <p:spPr>
            <a:xfrm>
              <a:off x="0" y="0"/>
              <a:ext cx="660400" cy="7238623"/>
            </a:xfrm>
            <a:custGeom>
              <a:avLst/>
              <a:gdLst/>
              <a:ahLst/>
              <a:cxnLst/>
              <a:rect l="l" t="t" r="r" b="b"/>
              <a:pathLst>
                <a:path w="660400" h="7238623">
                  <a:moveTo>
                    <a:pt x="220252" y="7219554"/>
                  </a:moveTo>
                  <a:cubicBezTo>
                    <a:pt x="254109" y="7231068"/>
                    <a:pt x="292600" y="7238623"/>
                    <a:pt x="330378" y="7238623"/>
                  </a:cubicBezTo>
                  <a:cubicBezTo>
                    <a:pt x="368157" y="7238623"/>
                    <a:pt x="404509" y="7232146"/>
                    <a:pt x="438009" y="7220632"/>
                  </a:cubicBezTo>
                  <a:cubicBezTo>
                    <a:pt x="438723" y="7220272"/>
                    <a:pt x="439435" y="7220272"/>
                    <a:pt x="440148" y="7219914"/>
                  </a:cubicBezTo>
                  <a:cubicBezTo>
                    <a:pt x="565955" y="7173858"/>
                    <a:pt x="658618" y="7052244"/>
                    <a:pt x="660400" y="6767385"/>
                  </a:cubicBezTo>
                  <a:lnTo>
                    <a:pt x="660400" y="0"/>
                  </a:lnTo>
                  <a:lnTo>
                    <a:pt x="0" y="0"/>
                  </a:lnTo>
                  <a:lnTo>
                    <a:pt x="0" y="6762363"/>
                  </a:lnTo>
                  <a:cubicBezTo>
                    <a:pt x="1782" y="7052963"/>
                    <a:pt x="93019" y="7174578"/>
                    <a:pt x="220252" y="7219554"/>
                  </a:cubicBezTo>
                  <a:close/>
                </a:path>
              </a:pathLst>
            </a:custGeom>
            <a:solidFill>
              <a:srgbClr val="EFF4F7">
                <a:alpha val="87051"/>
              </a:srgbClr>
            </a:solidFill>
          </p:spPr>
          <p:txBody>
            <a:bodyPr/>
            <a:lstStyle/>
            <a:p>
              <a:pPr marL="0" algn="r" defTabSz="914400" rtl="1" eaLnBrk="1" latinLnBrk="0" hangingPunct="1"/>
              <a:endParaRPr lang="en-AS" dirty="0"/>
            </a:p>
          </p:txBody>
        </p:sp>
        <p:sp>
          <p:nvSpPr>
            <p:cNvPr id="4" name="TextBox 4">
              <a:extLst>
                <a:ext uri="{FF2B5EF4-FFF2-40B4-BE49-F238E27FC236}">
                  <a16:creationId xmlns:a16="http://schemas.microsoft.com/office/drawing/2014/main" id="{9564BA28-CA38-04FE-223F-D4D09C9C17B9}"/>
                </a:ext>
              </a:extLst>
            </p:cNvPr>
            <p:cNvSpPr txBox="1"/>
            <p:nvPr/>
          </p:nvSpPr>
          <p:spPr>
            <a:xfrm>
              <a:off x="0" y="-104775"/>
              <a:ext cx="660400" cy="7216398"/>
            </a:xfrm>
            <a:prstGeom prst="rect">
              <a:avLst/>
            </a:prstGeom>
          </p:spPr>
          <p:txBody>
            <a:bodyPr lIns="50800" tIns="50800" rIns="50800" bIns="50800" rtlCol="0" anchor="ctr"/>
            <a:lstStyle/>
            <a:p>
              <a:pPr marL="0" algn="ctr" defTabSz="914400" rtl="1" eaLnBrk="1" latinLnBrk="0" hangingPunct="1">
                <a:lnSpc>
                  <a:spcPts val="3640"/>
                </a:lnSpc>
              </a:pPr>
              <a:endParaRPr/>
            </a:p>
          </p:txBody>
        </p:sp>
      </p:grpSp>
      <p:sp>
        <p:nvSpPr>
          <p:cNvPr id="32" name="TextBox 32">
            <a:extLst>
              <a:ext uri="{FF2B5EF4-FFF2-40B4-BE49-F238E27FC236}">
                <a16:creationId xmlns:a16="http://schemas.microsoft.com/office/drawing/2014/main" id="{9020AEFE-BDA8-E08B-2B6E-FAB3859B9766}"/>
              </a:ext>
            </a:extLst>
          </p:cNvPr>
          <p:cNvSpPr txBox="1"/>
          <p:nvPr/>
        </p:nvSpPr>
        <p:spPr>
          <a:xfrm>
            <a:off x="2320202" y="8230227"/>
            <a:ext cx="847637" cy="1006568"/>
          </a:xfrm>
          <a:prstGeom prst="rect">
            <a:avLst/>
          </a:prstGeom>
        </p:spPr>
        <p:txBody>
          <a:bodyPr lIns="50800" tIns="50800" rIns="50800" bIns="50800" rtlCol="0" anchor="ctr"/>
          <a:lstStyle/>
          <a:p>
            <a:pPr algn="ctr">
              <a:lnSpc>
                <a:spcPts val="4200"/>
              </a:lnSpc>
            </a:pPr>
            <a:endParaRPr lang="en-US" sz="3000" b="1" spc="300" dirty="0">
              <a:solidFill>
                <a:srgbClr val="716B65"/>
              </a:solidFill>
              <a:latin typeface="Futura Bold"/>
              <a:ea typeface="Futura Bold"/>
              <a:cs typeface="Futura Bold"/>
              <a:sym typeface="Futura Bold"/>
            </a:endParaRPr>
          </a:p>
        </p:txBody>
      </p:sp>
      <p:sp>
        <p:nvSpPr>
          <p:cNvPr id="36" name="TextBox 36">
            <a:extLst>
              <a:ext uri="{FF2B5EF4-FFF2-40B4-BE49-F238E27FC236}">
                <a16:creationId xmlns:a16="http://schemas.microsoft.com/office/drawing/2014/main" id="{30C988B9-724D-A0D8-195E-625214EA402F}"/>
              </a:ext>
            </a:extLst>
          </p:cNvPr>
          <p:cNvSpPr txBox="1"/>
          <p:nvPr/>
        </p:nvSpPr>
        <p:spPr>
          <a:xfrm>
            <a:off x="421059" y="567038"/>
            <a:ext cx="8722941" cy="1278389"/>
          </a:xfrm>
          <a:prstGeom prst="rect">
            <a:avLst/>
          </a:prstGeom>
        </p:spPr>
        <p:txBody>
          <a:bodyPr lIns="0" tIns="0" rIns="0" bIns="0" rtlCol="0" anchor="t">
            <a:spAutoFit/>
          </a:bodyPr>
          <a:lstStyle/>
          <a:p>
            <a:pPr marL="0" lvl="0" indent="0" algn="l">
              <a:lnSpc>
                <a:spcPts val="9944"/>
              </a:lnSpc>
            </a:pPr>
            <a:r>
              <a:rPr lang="en-US" sz="8800" spc="440" dirty="0">
                <a:solidFill>
                  <a:schemeClr val="bg1"/>
                </a:solidFill>
                <a:latin typeface="League Spartan"/>
                <a:ea typeface="League Spartan"/>
                <a:cs typeface="League Spartan"/>
                <a:sym typeface="League Spartan"/>
              </a:rPr>
              <a:t>AGENDA</a:t>
            </a:r>
          </a:p>
        </p:txBody>
      </p:sp>
      <p:grpSp>
        <p:nvGrpSpPr>
          <p:cNvPr id="47" name="Group 47">
            <a:extLst>
              <a:ext uri="{FF2B5EF4-FFF2-40B4-BE49-F238E27FC236}">
                <a16:creationId xmlns:a16="http://schemas.microsoft.com/office/drawing/2014/main" id="{227A0D6B-961C-B18C-7371-53214E7E6569}"/>
              </a:ext>
            </a:extLst>
          </p:cNvPr>
          <p:cNvGrpSpPr/>
          <p:nvPr/>
        </p:nvGrpSpPr>
        <p:grpSpPr>
          <a:xfrm>
            <a:off x="16629718" y="1004635"/>
            <a:ext cx="2724448" cy="2724448"/>
            <a:chOff x="0" y="0"/>
            <a:chExt cx="812800" cy="812800"/>
          </a:xfrm>
        </p:grpSpPr>
        <p:sp>
          <p:nvSpPr>
            <p:cNvPr id="48" name="Freeform 48">
              <a:extLst>
                <a:ext uri="{FF2B5EF4-FFF2-40B4-BE49-F238E27FC236}">
                  <a16:creationId xmlns:a16="http://schemas.microsoft.com/office/drawing/2014/main" id="{39C6ECB6-D543-606E-ACCA-2078A4C2511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49" name="TextBox 49">
              <a:extLst>
                <a:ext uri="{FF2B5EF4-FFF2-40B4-BE49-F238E27FC236}">
                  <a16:creationId xmlns:a16="http://schemas.microsoft.com/office/drawing/2014/main" id="{B6BE17D3-F0ED-775D-9682-26DBA0817A12}"/>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50" name="AutoShape 50">
            <a:extLst>
              <a:ext uri="{FF2B5EF4-FFF2-40B4-BE49-F238E27FC236}">
                <a16:creationId xmlns:a16="http://schemas.microsoft.com/office/drawing/2014/main" id="{7989EF3A-C4C4-BC3B-0B0C-EB809D3D83FF}"/>
              </a:ext>
            </a:extLst>
          </p:cNvPr>
          <p:cNvSpPr/>
          <p:nvPr/>
        </p:nvSpPr>
        <p:spPr>
          <a:xfrm>
            <a:off x="0" y="9818173"/>
            <a:ext cx="11401888" cy="0"/>
          </a:xfrm>
          <a:prstGeom prst="line">
            <a:avLst/>
          </a:prstGeom>
          <a:ln w="19050" cap="flat">
            <a:solidFill>
              <a:schemeClr val="bg1"/>
            </a:solidFill>
            <a:prstDash val="solid"/>
            <a:headEnd type="none" w="sm" len="sm"/>
            <a:tailEnd type="none" w="sm" len="sm"/>
          </a:ln>
        </p:spPr>
        <p:txBody>
          <a:bodyPr/>
          <a:lstStyle/>
          <a:p>
            <a:endParaRPr lang="en-AS" dirty="0"/>
          </a:p>
        </p:txBody>
      </p:sp>
      <p:grpSp>
        <p:nvGrpSpPr>
          <p:cNvPr id="51" name="Group 51">
            <a:extLst>
              <a:ext uri="{FF2B5EF4-FFF2-40B4-BE49-F238E27FC236}">
                <a16:creationId xmlns:a16="http://schemas.microsoft.com/office/drawing/2014/main" id="{D74DFA80-A242-2101-7EE6-FE2B52E931BC}"/>
              </a:ext>
            </a:extLst>
          </p:cNvPr>
          <p:cNvGrpSpPr/>
          <p:nvPr/>
        </p:nvGrpSpPr>
        <p:grpSpPr>
          <a:xfrm>
            <a:off x="228600" y="9312710"/>
            <a:ext cx="1209546" cy="1209546"/>
            <a:chOff x="0" y="0"/>
            <a:chExt cx="812800" cy="812800"/>
          </a:xfrm>
        </p:grpSpPr>
        <p:sp>
          <p:nvSpPr>
            <p:cNvPr id="52" name="Freeform 52">
              <a:extLst>
                <a:ext uri="{FF2B5EF4-FFF2-40B4-BE49-F238E27FC236}">
                  <a16:creationId xmlns:a16="http://schemas.microsoft.com/office/drawing/2014/main" id="{B5CBDB22-510D-4560-E7F1-6D8364AB8C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53" name="TextBox 53">
              <a:extLst>
                <a:ext uri="{FF2B5EF4-FFF2-40B4-BE49-F238E27FC236}">
                  <a16:creationId xmlns:a16="http://schemas.microsoft.com/office/drawing/2014/main" id="{76DB54A4-7582-BA13-5364-1EB1D7AC120E}"/>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17" name="TextBox 32">
            <a:extLst>
              <a:ext uri="{FF2B5EF4-FFF2-40B4-BE49-F238E27FC236}">
                <a16:creationId xmlns:a16="http://schemas.microsoft.com/office/drawing/2014/main" id="{2DF1DDE5-7CA8-05B6-1C74-009B5E69F8A4}"/>
              </a:ext>
            </a:extLst>
          </p:cNvPr>
          <p:cNvSpPr txBox="1"/>
          <p:nvPr/>
        </p:nvSpPr>
        <p:spPr>
          <a:xfrm>
            <a:off x="2441060" y="9763935"/>
            <a:ext cx="847637" cy="1006568"/>
          </a:xfrm>
          <a:prstGeom prst="rect">
            <a:avLst/>
          </a:prstGeom>
        </p:spPr>
        <p:txBody>
          <a:bodyPr lIns="50800" tIns="50800" rIns="50800" bIns="50800" rtlCol="0" anchor="ctr"/>
          <a:lstStyle/>
          <a:p>
            <a:pPr algn="ctr">
              <a:lnSpc>
                <a:spcPts val="4200"/>
              </a:lnSpc>
            </a:pPr>
            <a:endParaRPr lang="en-US" sz="3000" b="1" spc="300" dirty="0">
              <a:solidFill>
                <a:srgbClr val="FDF7E4"/>
              </a:solidFill>
              <a:latin typeface="Futura Bold"/>
              <a:ea typeface="Futura Bold"/>
              <a:cs typeface="Futura Bold"/>
              <a:sym typeface="Futura Bold"/>
            </a:endParaRPr>
          </a:p>
        </p:txBody>
      </p:sp>
      <p:grpSp>
        <p:nvGrpSpPr>
          <p:cNvPr id="31" name="Group 30">
            <a:extLst>
              <a:ext uri="{FF2B5EF4-FFF2-40B4-BE49-F238E27FC236}">
                <a16:creationId xmlns:a16="http://schemas.microsoft.com/office/drawing/2014/main" id="{589B434B-C282-4215-8439-FC739878142D}"/>
              </a:ext>
            </a:extLst>
          </p:cNvPr>
          <p:cNvGrpSpPr/>
          <p:nvPr/>
        </p:nvGrpSpPr>
        <p:grpSpPr>
          <a:xfrm>
            <a:off x="1070405" y="7318638"/>
            <a:ext cx="7589368" cy="1043245"/>
            <a:chOff x="9138154" y="3286434"/>
            <a:chExt cx="7589368" cy="1043245"/>
          </a:xfrm>
        </p:grpSpPr>
        <p:sp>
          <p:nvSpPr>
            <p:cNvPr id="45" name="TextBox 45">
              <a:extLst>
                <a:ext uri="{FF2B5EF4-FFF2-40B4-BE49-F238E27FC236}">
                  <a16:creationId xmlns:a16="http://schemas.microsoft.com/office/drawing/2014/main" id="{493437D4-463B-574A-FF8D-23081F75BA4A}"/>
                </a:ext>
              </a:extLst>
            </p:cNvPr>
            <p:cNvSpPr txBox="1"/>
            <p:nvPr/>
          </p:nvSpPr>
          <p:spPr>
            <a:xfrm>
              <a:off x="10537790" y="3566459"/>
              <a:ext cx="6189732" cy="461665"/>
            </a:xfrm>
            <a:prstGeom prst="rect">
              <a:avLst/>
            </a:prstGeom>
          </p:spPr>
          <p:txBody>
            <a:bodyPr wrap="square"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SURVEY &amp; LITERATURE REVIEW</a:t>
              </a:r>
            </a:p>
          </p:txBody>
        </p:sp>
        <p:grpSp>
          <p:nvGrpSpPr>
            <p:cNvPr id="13" name="Group 30">
              <a:extLst>
                <a:ext uri="{FF2B5EF4-FFF2-40B4-BE49-F238E27FC236}">
                  <a16:creationId xmlns:a16="http://schemas.microsoft.com/office/drawing/2014/main" id="{32A963B3-F2B8-CD30-135A-1B79C5F5F4C9}"/>
                </a:ext>
              </a:extLst>
            </p:cNvPr>
            <p:cNvGrpSpPr/>
            <p:nvPr/>
          </p:nvGrpSpPr>
          <p:grpSpPr>
            <a:xfrm>
              <a:off x="9138154" y="3286434"/>
              <a:ext cx="1043245" cy="1043245"/>
              <a:chOff x="0" y="0"/>
              <a:chExt cx="812800" cy="812800"/>
            </a:xfrm>
          </p:grpSpPr>
          <p:sp>
            <p:nvSpPr>
              <p:cNvPr id="14" name="Freeform 31">
                <a:extLst>
                  <a:ext uri="{FF2B5EF4-FFF2-40B4-BE49-F238E27FC236}">
                    <a16:creationId xmlns:a16="http://schemas.microsoft.com/office/drawing/2014/main" id="{EA74F7A0-46D1-5794-E4FC-1DE7902F44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5" name="TextBox 32">
                <a:extLst>
                  <a:ext uri="{FF2B5EF4-FFF2-40B4-BE49-F238E27FC236}">
                    <a16:creationId xmlns:a16="http://schemas.microsoft.com/office/drawing/2014/main" id="{C57ECC4F-7C77-1DA9-C531-A4C6ECF4194B}"/>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05</a:t>
                </a:r>
              </a:p>
            </p:txBody>
          </p:sp>
        </p:grpSp>
      </p:grpSp>
      <p:grpSp>
        <p:nvGrpSpPr>
          <p:cNvPr id="35" name="Group 34">
            <a:extLst>
              <a:ext uri="{FF2B5EF4-FFF2-40B4-BE49-F238E27FC236}">
                <a16:creationId xmlns:a16="http://schemas.microsoft.com/office/drawing/2014/main" id="{EC394885-C13A-40BD-ACA4-AC1E877E46B4}"/>
              </a:ext>
            </a:extLst>
          </p:cNvPr>
          <p:cNvGrpSpPr/>
          <p:nvPr/>
        </p:nvGrpSpPr>
        <p:grpSpPr>
          <a:xfrm>
            <a:off x="8659773" y="2268869"/>
            <a:ext cx="7239000" cy="1043245"/>
            <a:chOff x="9144000" y="4581087"/>
            <a:chExt cx="7239000" cy="1043245"/>
          </a:xfrm>
        </p:grpSpPr>
        <p:sp>
          <p:nvSpPr>
            <p:cNvPr id="57" name="TextBox 56">
              <a:extLst>
                <a:ext uri="{FF2B5EF4-FFF2-40B4-BE49-F238E27FC236}">
                  <a16:creationId xmlns:a16="http://schemas.microsoft.com/office/drawing/2014/main" id="{9FA4FF46-5C4D-A9FA-9A94-265093F528C3}"/>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ANALYSIS PHASE</a:t>
              </a:r>
            </a:p>
          </p:txBody>
        </p:sp>
        <p:grpSp>
          <p:nvGrpSpPr>
            <p:cNvPr id="16" name="Group 30">
              <a:extLst>
                <a:ext uri="{FF2B5EF4-FFF2-40B4-BE49-F238E27FC236}">
                  <a16:creationId xmlns:a16="http://schemas.microsoft.com/office/drawing/2014/main" id="{143076A1-481F-3ACB-86AF-1F90693F6347}"/>
                </a:ext>
              </a:extLst>
            </p:cNvPr>
            <p:cNvGrpSpPr/>
            <p:nvPr/>
          </p:nvGrpSpPr>
          <p:grpSpPr>
            <a:xfrm>
              <a:off x="9144000" y="4581087"/>
              <a:ext cx="1043245" cy="1043245"/>
              <a:chOff x="0" y="0"/>
              <a:chExt cx="812800" cy="812800"/>
            </a:xfrm>
          </p:grpSpPr>
          <p:sp>
            <p:nvSpPr>
              <p:cNvPr id="18" name="Freeform 31">
                <a:extLst>
                  <a:ext uri="{FF2B5EF4-FFF2-40B4-BE49-F238E27FC236}">
                    <a16:creationId xmlns:a16="http://schemas.microsoft.com/office/drawing/2014/main" id="{96F97DA6-CF5D-F650-CF82-DDD05771FD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9" name="TextBox 32">
                <a:extLst>
                  <a:ext uri="{FF2B5EF4-FFF2-40B4-BE49-F238E27FC236}">
                    <a16:creationId xmlns:a16="http://schemas.microsoft.com/office/drawing/2014/main" id="{AB94C9EE-F819-3765-A0C1-9F0B691BA8D6}"/>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06</a:t>
                </a:r>
              </a:p>
            </p:txBody>
          </p:sp>
        </p:grpSp>
      </p:grpSp>
      <p:sp>
        <p:nvSpPr>
          <p:cNvPr id="24" name="Freeform 31">
            <a:extLst>
              <a:ext uri="{FF2B5EF4-FFF2-40B4-BE49-F238E27FC236}">
                <a16:creationId xmlns:a16="http://schemas.microsoft.com/office/drawing/2014/main" id="{EEC91634-9F63-5F02-3A14-AB5926B655CA}"/>
              </a:ext>
            </a:extLst>
          </p:cNvPr>
          <p:cNvSpPr/>
          <p:nvPr/>
        </p:nvSpPr>
        <p:spPr>
          <a:xfrm>
            <a:off x="8691149" y="3640477"/>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5" name="TextBox 32">
            <a:extLst>
              <a:ext uri="{FF2B5EF4-FFF2-40B4-BE49-F238E27FC236}">
                <a16:creationId xmlns:a16="http://schemas.microsoft.com/office/drawing/2014/main" id="{89F64541-6CA8-2293-2D15-2BBCE784485A}"/>
              </a:ext>
            </a:extLst>
          </p:cNvPr>
          <p:cNvSpPr txBox="1"/>
          <p:nvPr/>
        </p:nvSpPr>
        <p:spPr>
          <a:xfrm>
            <a:off x="8788953" y="3579349"/>
            <a:ext cx="847637"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07</a:t>
            </a:r>
          </a:p>
        </p:txBody>
      </p:sp>
      <p:grpSp>
        <p:nvGrpSpPr>
          <p:cNvPr id="26" name="Group 25">
            <a:extLst>
              <a:ext uri="{FF2B5EF4-FFF2-40B4-BE49-F238E27FC236}">
                <a16:creationId xmlns:a16="http://schemas.microsoft.com/office/drawing/2014/main" id="{A0C5CC1E-F2EC-4D9E-8ED5-EA8B27609056}"/>
              </a:ext>
            </a:extLst>
          </p:cNvPr>
          <p:cNvGrpSpPr/>
          <p:nvPr/>
        </p:nvGrpSpPr>
        <p:grpSpPr>
          <a:xfrm>
            <a:off x="1085879" y="2228078"/>
            <a:ext cx="6189688" cy="4979364"/>
            <a:chOff x="2253256" y="3286434"/>
            <a:chExt cx="6189688" cy="4979364"/>
          </a:xfrm>
        </p:grpSpPr>
        <p:grpSp>
          <p:nvGrpSpPr>
            <p:cNvPr id="6" name="Group 6">
              <a:extLst>
                <a:ext uri="{FF2B5EF4-FFF2-40B4-BE49-F238E27FC236}">
                  <a16:creationId xmlns:a16="http://schemas.microsoft.com/office/drawing/2014/main" id="{BA465DC7-0D2D-54A3-7087-ECE860435036}"/>
                </a:ext>
              </a:extLst>
            </p:cNvPr>
            <p:cNvGrpSpPr/>
            <p:nvPr/>
          </p:nvGrpSpPr>
          <p:grpSpPr>
            <a:xfrm>
              <a:off x="2260452" y="3286434"/>
              <a:ext cx="1043245" cy="1043245"/>
              <a:chOff x="0" y="0"/>
              <a:chExt cx="812800" cy="812800"/>
            </a:xfrm>
          </p:grpSpPr>
          <p:sp>
            <p:nvSpPr>
              <p:cNvPr id="7" name="Freeform 7">
                <a:extLst>
                  <a:ext uri="{FF2B5EF4-FFF2-40B4-BE49-F238E27FC236}">
                    <a16:creationId xmlns:a16="http://schemas.microsoft.com/office/drawing/2014/main" id="{BCCB77E9-7DFD-9961-7694-707518CA99E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20000"/>
                  <a:lumOff val="80000"/>
                </a:schemeClr>
              </a:solidFill>
            </p:spPr>
            <p:txBody>
              <a:bodyPr/>
              <a:lstStyle/>
              <a:p>
                <a:pPr marL="0" algn="r" defTabSz="914400" rtl="1" eaLnBrk="1" latinLnBrk="0" hangingPunct="1"/>
                <a:endParaRPr lang="en-AS" dirty="0"/>
              </a:p>
            </p:txBody>
          </p:sp>
          <p:sp>
            <p:nvSpPr>
              <p:cNvPr id="8" name="TextBox 8">
                <a:extLst>
                  <a:ext uri="{FF2B5EF4-FFF2-40B4-BE49-F238E27FC236}">
                    <a16:creationId xmlns:a16="http://schemas.microsoft.com/office/drawing/2014/main" id="{216F6F2C-BC99-694D-99EE-41D7EE9FCF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01</a:t>
                </a:r>
              </a:p>
            </p:txBody>
          </p:sp>
        </p:grpSp>
        <p:sp>
          <p:nvSpPr>
            <p:cNvPr id="43" name="TextBox 43">
              <a:extLst>
                <a:ext uri="{FF2B5EF4-FFF2-40B4-BE49-F238E27FC236}">
                  <a16:creationId xmlns:a16="http://schemas.microsoft.com/office/drawing/2014/main" id="{F471C338-FAC8-0562-CAC9-B8604EEDAD88}"/>
                </a:ext>
              </a:extLst>
            </p:cNvPr>
            <p:cNvSpPr txBox="1"/>
            <p:nvPr/>
          </p:nvSpPr>
          <p:spPr>
            <a:xfrm>
              <a:off x="3692170" y="4912669"/>
              <a:ext cx="4750774" cy="461665"/>
            </a:xfrm>
            <a:prstGeom prst="rect">
              <a:avLst/>
            </a:prstGeom>
          </p:spPr>
          <p:txBody>
            <a:bodyPr wrap="square"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OBJECTIVES</a:t>
              </a:r>
            </a:p>
          </p:txBody>
        </p:sp>
        <p:sp>
          <p:nvSpPr>
            <p:cNvPr id="44" name="TextBox 44">
              <a:extLst>
                <a:ext uri="{FF2B5EF4-FFF2-40B4-BE49-F238E27FC236}">
                  <a16:creationId xmlns:a16="http://schemas.microsoft.com/office/drawing/2014/main" id="{CD53947D-4C25-F635-DDA5-9C69118C9E76}"/>
                </a:ext>
              </a:extLst>
            </p:cNvPr>
            <p:cNvSpPr txBox="1"/>
            <p:nvPr/>
          </p:nvSpPr>
          <p:spPr>
            <a:xfrm>
              <a:off x="3698169" y="3577223"/>
              <a:ext cx="4211627" cy="461665"/>
            </a:xfrm>
            <a:prstGeom prst="rect">
              <a:avLst/>
            </a:prstGeom>
          </p:spPr>
          <p:txBody>
            <a:bodyPr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PROBLEM STATEMENT</a:t>
              </a:r>
            </a:p>
          </p:txBody>
        </p:sp>
        <p:grpSp>
          <p:nvGrpSpPr>
            <p:cNvPr id="9" name="Group 30">
              <a:extLst>
                <a:ext uri="{FF2B5EF4-FFF2-40B4-BE49-F238E27FC236}">
                  <a16:creationId xmlns:a16="http://schemas.microsoft.com/office/drawing/2014/main" id="{98A42E8B-03E9-AE5C-92B2-8B5D867364B1}"/>
                </a:ext>
              </a:extLst>
            </p:cNvPr>
            <p:cNvGrpSpPr/>
            <p:nvPr/>
          </p:nvGrpSpPr>
          <p:grpSpPr>
            <a:xfrm>
              <a:off x="2253256" y="4581938"/>
              <a:ext cx="1043245" cy="1043245"/>
              <a:chOff x="0" y="0"/>
              <a:chExt cx="812800" cy="812800"/>
            </a:xfrm>
          </p:grpSpPr>
          <p:sp>
            <p:nvSpPr>
              <p:cNvPr id="10" name="Freeform 31">
                <a:extLst>
                  <a:ext uri="{FF2B5EF4-FFF2-40B4-BE49-F238E27FC236}">
                    <a16:creationId xmlns:a16="http://schemas.microsoft.com/office/drawing/2014/main" id="{AF2723C4-EFAE-6993-07A6-C2AA61E748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1" name="TextBox 32">
                <a:extLst>
                  <a:ext uri="{FF2B5EF4-FFF2-40B4-BE49-F238E27FC236}">
                    <a16:creationId xmlns:a16="http://schemas.microsoft.com/office/drawing/2014/main" id="{69F4D9EF-E6B9-994C-0D69-10E4B5C8D024}"/>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02</a:t>
                </a:r>
              </a:p>
            </p:txBody>
          </p:sp>
        </p:grpSp>
        <p:grpSp>
          <p:nvGrpSpPr>
            <p:cNvPr id="21" name="Group 30">
              <a:extLst>
                <a:ext uri="{FF2B5EF4-FFF2-40B4-BE49-F238E27FC236}">
                  <a16:creationId xmlns:a16="http://schemas.microsoft.com/office/drawing/2014/main" id="{C57966D0-B175-09B0-EB39-E9C9B5F75696}"/>
                </a:ext>
              </a:extLst>
            </p:cNvPr>
            <p:cNvGrpSpPr/>
            <p:nvPr/>
          </p:nvGrpSpPr>
          <p:grpSpPr>
            <a:xfrm>
              <a:off x="2253256" y="5902245"/>
              <a:ext cx="1043245" cy="1043245"/>
              <a:chOff x="0" y="0"/>
              <a:chExt cx="812800" cy="812800"/>
            </a:xfrm>
          </p:grpSpPr>
          <p:sp>
            <p:nvSpPr>
              <p:cNvPr id="22" name="Freeform 31">
                <a:extLst>
                  <a:ext uri="{FF2B5EF4-FFF2-40B4-BE49-F238E27FC236}">
                    <a16:creationId xmlns:a16="http://schemas.microsoft.com/office/drawing/2014/main" id="{6876FFA1-1E36-0FD4-E87D-4D56CCBDE5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3" name="TextBox 32">
                <a:extLst>
                  <a:ext uri="{FF2B5EF4-FFF2-40B4-BE49-F238E27FC236}">
                    <a16:creationId xmlns:a16="http://schemas.microsoft.com/office/drawing/2014/main" id="{18A22B72-7B73-0C6C-FCD7-787930733B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03</a:t>
                </a:r>
              </a:p>
            </p:txBody>
          </p:sp>
        </p:grpSp>
        <p:grpSp>
          <p:nvGrpSpPr>
            <p:cNvPr id="27" name="Group 30">
              <a:extLst>
                <a:ext uri="{FF2B5EF4-FFF2-40B4-BE49-F238E27FC236}">
                  <a16:creationId xmlns:a16="http://schemas.microsoft.com/office/drawing/2014/main" id="{7163D7AE-F6F5-7A99-2973-62DA9DD4B87D}"/>
                </a:ext>
              </a:extLst>
            </p:cNvPr>
            <p:cNvGrpSpPr/>
            <p:nvPr/>
          </p:nvGrpSpPr>
          <p:grpSpPr>
            <a:xfrm>
              <a:off x="2253256" y="7222553"/>
              <a:ext cx="1043245" cy="1043245"/>
              <a:chOff x="0" y="0"/>
              <a:chExt cx="812800" cy="812800"/>
            </a:xfrm>
          </p:grpSpPr>
          <p:sp>
            <p:nvSpPr>
              <p:cNvPr id="28" name="Freeform 31">
                <a:extLst>
                  <a:ext uri="{FF2B5EF4-FFF2-40B4-BE49-F238E27FC236}">
                    <a16:creationId xmlns:a16="http://schemas.microsoft.com/office/drawing/2014/main" id="{611A8923-9664-3624-C01D-9F8E317708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9" name="TextBox 32">
                <a:extLst>
                  <a:ext uri="{FF2B5EF4-FFF2-40B4-BE49-F238E27FC236}">
                    <a16:creationId xmlns:a16="http://schemas.microsoft.com/office/drawing/2014/main" id="{C5F751E0-A717-395C-1F2C-FE9AC0B0D117}"/>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04</a:t>
                </a:r>
              </a:p>
            </p:txBody>
          </p:sp>
        </p:grpSp>
        <p:sp>
          <p:nvSpPr>
            <p:cNvPr id="30" name="TextBox 29">
              <a:extLst>
                <a:ext uri="{FF2B5EF4-FFF2-40B4-BE49-F238E27FC236}">
                  <a16:creationId xmlns:a16="http://schemas.microsoft.com/office/drawing/2014/main" id="{17397BFE-B0C4-E13C-D90E-DB8FCB373F15}"/>
                </a:ext>
              </a:extLst>
            </p:cNvPr>
            <p:cNvSpPr txBox="1"/>
            <p:nvPr/>
          </p:nvSpPr>
          <p:spPr>
            <a:xfrm>
              <a:off x="3621988" y="6106885"/>
              <a:ext cx="4820956"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ea typeface="Futura"/>
                  <a:cs typeface="Futura"/>
                  <a:sym typeface="Futura"/>
                </a:rPr>
                <a:t>SOLUTION APPROACH </a:t>
              </a:r>
              <a:endParaRPr lang="en-AS" sz="3200" dirty="0">
                <a:solidFill>
                  <a:schemeClr val="bg1"/>
                </a:solidFill>
              </a:endParaRPr>
            </a:p>
          </p:txBody>
        </p:sp>
        <p:sp>
          <p:nvSpPr>
            <p:cNvPr id="33" name="TextBox 32">
              <a:extLst>
                <a:ext uri="{FF2B5EF4-FFF2-40B4-BE49-F238E27FC236}">
                  <a16:creationId xmlns:a16="http://schemas.microsoft.com/office/drawing/2014/main" id="{937DFCD3-0E09-5EBF-FF7F-DC45E525FFD5}"/>
                </a:ext>
              </a:extLst>
            </p:cNvPr>
            <p:cNvSpPr txBox="1"/>
            <p:nvPr/>
          </p:nvSpPr>
          <p:spPr>
            <a:xfrm>
              <a:off x="3559538" y="7451787"/>
              <a:ext cx="4282811"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ea typeface="Futura"/>
                  <a:cs typeface="Futura"/>
                  <a:sym typeface="Futura"/>
                </a:rPr>
                <a:t>PROJECT PLANNING </a:t>
              </a:r>
              <a:endParaRPr lang="en-AS" sz="3200" dirty="0">
                <a:solidFill>
                  <a:schemeClr val="bg1"/>
                </a:solidFill>
              </a:endParaRPr>
            </a:p>
          </p:txBody>
        </p:sp>
      </p:grpSp>
      <p:sp>
        <p:nvSpPr>
          <p:cNvPr id="34" name="TextBox 33">
            <a:extLst>
              <a:ext uri="{FF2B5EF4-FFF2-40B4-BE49-F238E27FC236}">
                <a16:creationId xmlns:a16="http://schemas.microsoft.com/office/drawing/2014/main" id="{F37E60DA-904D-31C0-84E3-3665BAC5800C}"/>
              </a:ext>
            </a:extLst>
          </p:cNvPr>
          <p:cNvSpPr txBox="1"/>
          <p:nvPr/>
        </p:nvSpPr>
        <p:spPr>
          <a:xfrm>
            <a:off x="10158987" y="3854313"/>
            <a:ext cx="5672251"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DESIGN PHASE</a:t>
            </a:r>
          </a:p>
        </p:txBody>
      </p:sp>
      <p:grpSp>
        <p:nvGrpSpPr>
          <p:cNvPr id="12" name="Group 11">
            <a:extLst>
              <a:ext uri="{FF2B5EF4-FFF2-40B4-BE49-F238E27FC236}">
                <a16:creationId xmlns:a16="http://schemas.microsoft.com/office/drawing/2014/main" id="{8C6D1E72-F4EB-E302-9033-AD34AB043D3A}"/>
              </a:ext>
            </a:extLst>
          </p:cNvPr>
          <p:cNvGrpSpPr/>
          <p:nvPr/>
        </p:nvGrpSpPr>
        <p:grpSpPr>
          <a:xfrm>
            <a:off x="8727008" y="4921839"/>
            <a:ext cx="6769384" cy="2436346"/>
            <a:chOff x="9110705" y="7327589"/>
            <a:chExt cx="6312663" cy="2436346"/>
          </a:xfrm>
        </p:grpSpPr>
        <p:grpSp>
          <p:nvGrpSpPr>
            <p:cNvPr id="46" name="Group 30">
              <a:extLst>
                <a:ext uri="{FF2B5EF4-FFF2-40B4-BE49-F238E27FC236}">
                  <a16:creationId xmlns:a16="http://schemas.microsoft.com/office/drawing/2014/main" id="{F49E20CD-767B-28A2-0473-5D791807B99F}"/>
                </a:ext>
              </a:extLst>
            </p:cNvPr>
            <p:cNvGrpSpPr/>
            <p:nvPr/>
          </p:nvGrpSpPr>
          <p:grpSpPr>
            <a:xfrm>
              <a:off x="9110705" y="7327589"/>
              <a:ext cx="1043245" cy="1043245"/>
              <a:chOff x="0" y="0"/>
              <a:chExt cx="812800" cy="812800"/>
            </a:xfrm>
          </p:grpSpPr>
          <p:sp>
            <p:nvSpPr>
              <p:cNvPr id="54" name="Freeform 31">
                <a:extLst>
                  <a:ext uri="{FF2B5EF4-FFF2-40B4-BE49-F238E27FC236}">
                    <a16:creationId xmlns:a16="http://schemas.microsoft.com/office/drawing/2014/main" id="{E1F8965B-62B6-FFA3-7D1C-CB67B82993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5" name="TextBox 32">
                <a:extLst>
                  <a:ext uri="{FF2B5EF4-FFF2-40B4-BE49-F238E27FC236}">
                    <a16:creationId xmlns:a16="http://schemas.microsoft.com/office/drawing/2014/main" id="{6A656DAD-0016-29D7-E64A-A22139DA63EE}"/>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a:t>
                </a:r>
                <a:r>
                  <a:rPr lang="ar-EG" sz="3000" b="1" spc="300" dirty="0">
                    <a:latin typeface="Futura Bold"/>
                    <a:ea typeface="Futura Bold"/>
                    <a:cs typeface="Futura Bold"/>
                    <a:sym typeface="Futura Bold"/>
                  </a:rPr>
                  <a:t>8</a:t>
                </a:r>
                <a:endParaRPr lang="en-US" sz="3000" b="1" spc="300" dirty="0">
                  <a:latin typeface="Futura Bold"/>
                  <a:ea typeface="Futura Bold"/>
                  <a:cs typeface="Futura Bold"/>
                  <a:sym typeface="Futura Bold"/>
                </a:endParaRPr>
              </a:p>
            </p:txBody>
          </p:sp>
        </p:grpSp>
        <p:sp>
          <p:nvSpPr>
            <p:cNvPr id="5" name="TextBox 4">
              <a:extLst>
                <a:ext uri="{FF2B5EF4-FFF2-40B4-BE49-F238E27FC236}">
                  <a16:creationId xmlns:a16="http://schemas.microsoft.com/office/drawing/2014/main" id="{E16532F2-6CDD-E2F0-31BE-DA1B150AC5EC}"/>
                </a:ext>
              </a:extLst>
            </p:cNvPr>
            <p:cNvSpPr txBox="1"/>
            <p:nvPr/>
          </p:nvSpPr>
          <p:spPr>
            <a:xfrm>
              <a:off x="10401956" y="9179160"/>
              <a:ext cx="5021412" cy="584775"/>
            </a:xfrm>
            <a:prstGeom prst="rect">
              <a:avLst/>
            </a:prstGeom>
            <a:noFill/>
          </p:spPr>
          <p:txBody>
            <a:bodyPr wrap="square" rtlCol="0">
              <a:spAutoFit/>
            </a:bodyPr>
            <a:lstStyle/>
            <a:p>
              <a:endParaRPr lang="en-AS" sz="3200" b="1" dirty="0">
                <a:solidFill>
                  <a:srgbClr val="716B65"/>
                </a:solidFill>
                <a:highlight>
                  <a:srgbClr val="DFD3CA"/>
                </a:highlight>
                <a:latin typeface="Franklin Gothic Heavy" panose="020B0903020102020204" pitchFamily="34" charset="0"/>
              </a:endParaRPr>
            </a:p>
          </p:txBody>
        </p:sp>
      </p:grpSp>
      <p:sp>
        <p:nvSpPr>
          <p:cNvPr id="37" name="TextBox 36">
            <a:extLst>
              <a:ext uri="{FF2B5EF4-FFF2-40B4-BE49-F238E27FC236}">
                <a16:creationId xmlns:a16="http://schemas.microsoft.com/office/drawing/2014/main" id="{559D7155-3A63-B4F2-38DB-5650A6E67BC6}"/>
              </a:ext>
            </a:extLst>
          </p:cNvPr>
          <p:cNvSpPr txBox="1"/>
          <p:nvPr/>
        </p:nvSpPr>
        <p:spPr>
          <a:xfrm>
            <a:off x="10158987" y="5033661"/>
            <a:ext cx="6457172" cy="584775"/>
          </a:xfrm>
          <a:prstGeom prst="rect">
            <a:avLst/>
          </a:prstGeom>
          <a:noFill/>
        </p:spPr>
        <p:txBody>
          <a:bodyPr wrap="square">
            <a:spAutoFit/>
          </a:bodyPr>
          <a:lstStyle/>
          <a:p>
            <a:r>
              <a:rPr lang="en-US" sz="3200" b="1" dirty="0">
                <a:solidFill>
                  <a:schemeClr val="bg1"/>
                </a:solidFill>
                <a:highlight>
                  <a:srgbClr val="6087B1"/>
                </a:highlight>
                <a:latin typeface="Franklin Gothic Heavy" panose="020B0903020102020204" pitchFamily="34" charset="0"/>
                <a:cs typeface="Futura"/>
                <a:sym typeface="Futura"/>
              </a:rPr>
              <a:t>IMPLEMENTATION PHASE</a:t>
            </a:r>
            <a:endParaRPr lang="en-AS" sz="1800" dirty="0">
              <a:solidFill>
                <a:schemeClr val="bg1"/>
              </a:solidFill>
              <a:highlight>
                <a:srgbClr val="6087B1"/>
              </a:highlight>
            </a:endParaRPr>
          </a:p>
        </p:txBody>
      </p:sp>
      <p:sp>
        <p:nvSpPr>
          <p:cNvPr id="56" name="Freeform 31">
            <a:extLst>
              <a:ext uri="{FF2B5EF4-FFF2-40B4-BE49-F238E27FC236}">
                <a16:creationId xmlns:a16="http://schemas.microsoft.com/office/drawing/2014/main" id="{234BFAFC-7951-4950-892B-D2D33FFDAA02}"/>
              </a:ext>
            </a:extLst>
          </p:cNvPr>
          <p:cNvSpPr/>
          <p:nvPr/>
        </p:nvSpPr>
        <p:spPr>
          <a:xfrm>
            <a:off x="8837839" y="6017376"/>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8" name="TextBox 32">
            <a:extLst>
              <a:ext uri="{FF2B5EF4-FFF2-40B4-BE49-F238E27FC236}">
                <a16:creationId xmlns:a16="http://schemas.microsoft.com/office/drawing/2014/main" id="{A4D315E1-8453-48B8-A63A-2C70CE292FD2}"/>
              </a:ext>
            </a:extLst>
          </p:cNvPr>
          <p:cNvSpPr txBox="1"/>
          <p:nvPr/>
        </p:nvSpPr>
        <p:spPr>
          <a:xfrm>
            <a:off x="8935643" y="5956248"/>
            <a:ext cx="710381"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09</a:t>
            </a:r>
          </a:p>
        </p:txBody>
      </p:sp>
      <p:sp>
        <p:nvSpPr>
          <p:cNvPr id="59" name="TextBox 58">
            <a:extLst>
              <a:ext uri="{FF2B5EF4-FFF2-40B4-BE49-F238E27FC236}">
                <a16:creationId xmlns:a16="http://schemas.microsoft.com/office/drawing/2014/main" id="{8F6FCA30-3CE9-43C6-B165-28A8613ED766}"/>
              </a:ext>
            </a:extLst>
          </p:cNvPr>
          <p:cNvSpPr txBox="1"/>
          <p:nvPr/>
        </p:nvSpPr>
        <p:spPr>
          <a:xfrm>
            <a:off x="10305677" y="6231149"/>
            <a:ext cx="5672251"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Testing</a:t>
            </a:r>
          </a:p>
        </p:txBody>
      </p:sp>
      <p:grpSp>
        <p:nvGrpSpPr>
          <p:cNvPr id="70" name="Group 69">
            <a:extLst>
              <a:ext uri="{FF2B5EF4-FFF2-40B4-BE49-F238E27FC236}">
                <a16:creationId xmlns:a16="http://schemas.microsoft.com/office/drawing/2014/main" id="{CC756FE3-936A-476C-8094-82206B04C2EF}"/>
              </a:ext>
            </a:extLst>
          </p:cNvPr>
          <p:cNvGrpSpPr/>
          <p:nvPr/>
        </p:nvGrpSpPr>
        <p:grpSpPr>
          <a:xfrm>
            <a:off x="8909977" y="7198192"/>
            <a:ext cx="7239000" cy="1043245"/>
            <a:chOff x="9144000" y="4581087"/>
            <a:chExt cx="7239000" cy="1043245"/>
          </a:xfrm>
        </p:grpSpPr>
        <p:sp>
          <p:nvSpPr>
            <p:cNvPr id="71" name="TextBox 70">
              <a:extLst>
                <a:ext uri="{FF2B5EF4-FFF2-40B4-BE49-F238E27FC236}">
                  <a16:creationId xmlns:a16="http://schemas.microsoft.com/office/drawing/2014/main" id="{0D4E88A5-6ABC-48A7-9184-4CDF2F1E6E52}"/>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Conclusion &amp;Future Work</a:t>
              </a:r>
            </a:p>
          </p:txBody>
        </p:sp>
        <p:grpSp>
          <p:nvGrpSpPr>
            <p:cNvPr id="72" name="Group 30">
              <a:extLst>
                <a:ext uri="{FF2B5EF4-FFF2-40B4-BE49-F238E27FC236}">
                  <a16:creationId xmlns:a16="http://schemas.microsoft.com/office/drawing/2014/main" id="{8FF20B75-5E74-4C6A-B601-EADAD093DAE5}"/>
                </a:ext>
              </a:extLst>
            </p:cNvPr>
            <p:cNvGrpSpPr/>
            <p:nvPr/>
          </p:nvGrpSpPr>
          <p:grpSpPr>
            <a:xfrm>
              <a:off x="9144000" y="4581087"/>
              <a:ext cx="1043245" cy="1043245"/>
              <a:chOff x="0" y="0"/>
              <a:chExt cx="812800" cy="812800"/>
            </a:xfrm>
          </p:grpSpPr>
          <p:sp>
            <p:nvSpPr>
              <p:cNvPr id="73" name="Freeform 31">
                <a:extLst>
                  <a:ext uri="{FF2B5EF4-FFF2-40B4-BE49-F238E27FC236}">
                    <a16:creationId xmlns:a16="http://schemas.microsoft.com/office/drawing/2014/main" id="{EE14C376-CDBB-419E-A321-8FF2C535FB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74" name="TextBox 32">
                <a:extLst>
                  <a:ext uri="{FF2B5EF4-FFF2-40B4-BE49-F238E27FC236}">
                    <a16:creationId xmlns:a16="http://schemas.microsoft.com/office/drawing/2014/main" id="{0A55204C-0C00-40C7-9811-282DF76C7E43}"/>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10 </a:t>
                </a:r>
              </a:p>
            </p:txBody>
          </p:sp>
        </p:grpSp>
      </p:grpSp>
    </p:spTree>
    <p:extLst>
      <p:ext uri="{BB962C8B-B14F-4D97-AF65-F5344CB8AC3E}">
        <p14:creationId xmlns:p14="http://schemas.microsoft.com/office/powerpoint/2010/main" val="5514000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9">
                                            <p:txEl>
                                              <p:pRg st="0" end="0"/>
                                            </p:txEl>
                                          </p:spTgt>
                                        </p:tgtEl>
                                        <p:attrNameLst>
                                          <p:attrName>style.visibility</p:attrName>
                                        </p:attrNameLst>
                                      </p:cBhvr>
                                      <p:to>
                                        <p:strVal val="visible"/>
                                      </p:to>
                                    </p:set>
                                    <p:anim calcmode="lin" valueType="num">
                                      <p:cBhvr additive="base">
                                        <p:cTn id="11"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4C2D57F-E5CC-4C96-A8F0-18D17F1A8680}"/>
              </a:ext>
            </a:extLst>
          </p:cNvPr>
          <p:cNvSpPr/>
          <p:nvPr/>
        </p:nvSpPr>
        <p:spPr>
          <a:xfrm>
            <a:off x="4621157" y="1793190"/>
            <a:ext cx="3039466" cy="1250899"/>
          </a:xfrm>
          <a:prstGeom prst="round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defPPr>
              <a:defRPr lang="en-US"/>
            </a:defPPr>
            <a:lvl1pPr marL="0" algn="l" defTabSz="914400" rtl="0" eaLnBrk="1" latinLnBrk="0" hangingPunct="1">
              <a:defRPr sz="1800" kern="1200">
                <a:solidFill>
                  <a:schemeClr val="accent5"/>
                </a:solidFill>
                <a:latin typeface="+mn-lt"/>
                <a:ea typeface="+mn-ea"/>
                <a:cs typeface="+mn-cs"/>
              </a:defRPr>
            </a:lvl1pPr>
            <a:lvl2pPr marL="457200" algn="l" defTabSz="914400" rtl="0" eaLnBrk="1" latinLnBrk="0" hangingPunct="1">
              <a:defRPr sz="1800" kern="1200">
                <a:solidFill>
                  <a:schemeClr val="accent5"/>
                </a:solidFill>
                <a:latin typeface="+mn-lt"/>
                <a:ea typeface="+mn-ea"/>
                <a:cs typeface="+mn-cs"/>
              </a:defRPr>
            </a:lvl2pPr>
            <a:lvl3pPr marL="914400" algn="l" defTabSz="914400" rtl="0" eaLnBrk="1" latinLnBrk="0" hangingPunct="1">
              <a:defRPr sz="1800" kern="1200">
                <a:solidFill>
                  <a:schemeClr val="accent5"/>
                </a:solidFill>
                <a:latin typeface="+mn-lt"/>
                <a:ea typeface="+mn-ea"/>
                <a:cs typeface="+mn-cs"/>
              </a:defRPr>
            </a:lvl3pPr>
            <a:lvl4pPr marL="1371600" algn="l" defTabSz="914400" rtl="0" eaLnBrk="1" latinLnBrk="0" hangingPunct="1">
              <a:defRPr sz="1800" kern="1200">
                <a:solidFill>
                  <a:schemeClr val="accent5"/>
                </a:solidFill>
                <a:latin typeface="+mn-lt"/>
                <a:ea typeface="+mn-ea"/>
                <a:cs typeface="+mn-cs"/>
              </a:defRPr>
            </a:lvl4pPr>
            <a:lvl5pPr marL="1828800" algn="l" defTabSz="914400" rtl="0" eaLnBrk="1" latinLnBrk="0" hangingPunct="1">
              <a:defRPr sz="1800" kern="1200">
                <a:solidFill>
                  <a:schemeClr val="accent5"/>
                </a:solidFill>
                <a:latin typeface="+mn-lt"/>
                <a:ea typeface="+mn-ea"/>
                <a:cs typeface="+mn-cs"/>
              </a:defRPr>
            </a:lvl5pPr>
            <a:lvl6pPr marL="2286000" algn="l" defTabSz="914400" rtl="0" eaLnBrk="1" latinLnBrk="0" hangingPunct="1">
              <a:defRPr sz="1800" kern="1200">
                <a:solidFill>
                  <a:schemeClr val="accent5"/>
                </a:solidFill>
                <a:latin typeface="+mn-lt"/>
                <a:ea typeface="+mn-ea"/>
                <a:cs typeface="+mn-cs"/>
              </a:defRPr>
            </a:lvl6pPr>
            <a:lvl7pPr marL="2743200" algn="l" defTabSz="914400" rtl="0" eaLnBrk="1" latinLnBrk="0" hangingPunct="1">
              <a:defRPr sz="1800" kern="1200">
                <a:solidFill>
                  <a:schemeClr val="accent5"/>
                </a:solidFill>
                <a:latin typeface="+mn-lt"/>
                <a:ea typeface="+mn-ea"/>
                <a:cs typeface="+mn-cs"/>
              </a:defRPr>
            </a:lvl7pPr>
            <a:lvl8pPr marL="3200400" algn="l" defTabSz="914400" rtl="0" eaLnBrk="1" latinLnBrk="0" hangingPunct="1">
              <a:defRPr sz="1800" kern="1200">
                <a:solidFill>
                  <a:schemeClr val="accent5"/>
                </a:solidFill>
                <a:latin typeface="+mn-lt"/>
                <a:ea typeface="+mn-ea"/>
                <a:cs typeface="+mn-cs"/>
              </a:defRPr>
            </a:lvl8pPr>
            <a:lvl9pPr marL="3657600" algn="l" defTabSz="914400" rtl="0" eaLnBrk="1" latinLnBrk="0" hangingPunct="1">
              <a:defRPr sz="1800" kern="1200">
                <a:solidFill>
                  <a:schemeClr val="accent5"/>
                </a:solidFill>
                <a:latin typeface="+mn-lt"/>
                <a:ea typeface="+mn-ea"/>
                <a:cs typeface="+mn-cs"/>
              </a:defRPr>
            </a:lvl9pPr>
          </a:lstStyle>
          <a:p>
            <a:pPr algn="ctr"/>
            <a:endParaRPr lang="en-GB" sz="2592"/>
          </a:p>
        </p:txBody>
      </p:sp>
      <p:sp>
        <p:nvSpPr>
          <p:cNvPr id="3" name="Rectangle: Rounded Corners 2">
            <a:extLst>
              <a:ext uri="{FF2B5EF4-FFF2-40B4-BE49-F238E27FC236}">
                <a16:creationId xmlns:a16="http://schemas.microsoft.com/office/drawing/2014/main" id="{9F4925E5-8866-C808-AE87-11E1778D2DA0}"/>
              </a:ext>
            </a:extLst>
          </p:cNvPr>
          <p:cNvSpPr/>
          <p:nvPr/>
        </p:nvSpPr>
        <p:spPr>
          <a:xfrm>
            <a:off x="5638800" y="2175759"/>
            <a:ext cx="2754173" cy="1086307"/>
          </a:xfrm>
          <a:prstGeom prst="roundRect">
            <a:avLst/>
          </a:prstGeom>
          <a:solidFill>
            <a:srgbClr val="EFF4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3840" dirty="0">
                <a:solidFill>
                  <a:schemeClr val="tx1"/>
                </a:solidFill>
                <a:latin typeface="Times New Roman" panose="02020603050405020304" pitchFamily="18" charset="0"/>
                <a:cs typeface="Times New Roman" panose="02020603050405020304" pitchFamily="18" charset="0"/>
              </a:rPr>
              <a:t>Front-end</a:t>
            </a:r>
          </a:p>
        </p:txBody>
      </p:sp>
      <p:sp>
        <p:nvSpPr>
          <p:cNvPr id="4" name="Rectangle: Rounded Corners 3">
            <a:extLst>
              <a:ext uri="{FF2B5EF4-FFF2-40B4-BE49-F238E27FC236}">
                <a16:creationId xmlns:a16="http://schemas.microsoft.com/office/drawing/2014/main" id="{027FD81C-DC09-184D-4255-236F8F498320}"/>
              </a:ext>
            </a:extLst>
          </p:cNvPr>
          <p:cNvSpPr/>
          <p:nvPr/>
        </p:nvSpPr>
        <p:spPr>
          <a:xfrm>
            <a:off x="11038419" y="2179024"/>
            <a:ext cx="2754173" cy="1101014"/>
          </a:xfrm>
          <a:prstGeom prst="roundRect">
            <a:avLst/>
          </a:prstGeom>
          <a:solidFill>
            <a:srgbClr val="EFF4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3840" dirty="0">
                <a:solidFill>
                  <a:schemeClr val="tx1"/>
                </a:solidFill>
                <a:latin typeface="Times New Roman" panose="02020603050405020304" pitchFamily="18" charset="0"/>
                <a:cs typeface="Times New Roman" panose="02020603050405020304" pitchFamily="18" charset="0"/>
              </a:rPr>
              <a:t>Back-end</a:t>
            </a:r>
          </a:p>
        </p:txBody>
      </p:sp>
      <p:sp>
        <p:nvSpPr>
          <p:cNvPr id="5" name="TextBox 5">
            <a:extLst>
              <a:ext uri="{FF2B5EF4-FFF2-40B4-BE49-F238E27FC236}">
                <a16:creationId xmlns:a16="http://schemas.microsoft.com/office/drawing/2014/main" id="{003F9F50-F95E-FDC3-1008-CE6B6CA5440F}"/>
              </a:ext>
            </a:extLst>
          </p:cNvPr>
          <p:cNvSpPr txBox="1"/>
          <p:nvPr/>
        </p:nvSpPr>
        <p:spPr>
          <a:xfrm>
            <a:off x="1358560" y="5196739"/>
            <a:ext cx="1991126" cy="9344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80" dirty="0">
                <a:solidFill>
                  <a:schemeClr val="bg1"/>
                </a:solidFill>
                <a:latin typeface="Times New Roman" panose="02020603050405020304" pitchFamily="18" charset="0"/>
                <a:cs typeface="Times New Roman" panose="02020603050405020304" pitchFamily="18" charset="0"/>
              </a:rPr>
              <a:t>Framework</a:t>
            </a:r>
          </a:p>
          <a:p>
            <a:endParaRPr lang="en-GB" sz="2592" dirty="0"/>
          </a:p>
        </p:txBody>
      </p:sp>
      <p:sp>
        <p:nvSpPr>
          <p:cNvPr id="6" name="TextBox 6">
            <a:extLst>
              <a:ext uri="{FF2B5EF4-FFF2-40B4-BE49-F238E27FC236}">
                <a16:creationId xmlns:a16="http://schemas.microsoft.com/office/drawing/2014/main" id="{BBE1F0D6-97CA-B778-ED60-1C4BB09A8694}"/>
              </a:ext>
            </a:extLst>
          </p:cNvPr>
          <p:cNvSpPr txBox="1"/>
          <p:nvPr/>
        </p:nvSpPr>
        <p:spPr>
          <a:xfrm>
            <a:off x="6200220" y="5278802"/>
            <a:ext cx="1204561"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80" dirty="0">
                <a:solidFill>
                  <a:schemeClr val="bg1"/>
                </a:solidFill>
                <a:latin typeface="Times New Roman" panose="02020603050405020304" pitchFamily="18" charset="0"/>
                <a:cs typeface="Times New Roman" panose="02020603050405020304" pitchFamily="18" charset="0"/>
              </a:rPr>
              <a:t>Flutter</a:t>
            </a:r>
          </a:p>
        </p:txBody>
      </p:sp>
      <p:sp>
        <p:nvSpPr>
          <p:cNvPr id="7" name="TextBox 8">
            <a:extLst>
              <a:ext uri="{FF2B5EF4-FFF2-40B4-BE49-F238E27FC236}">
                <a16:creationId xmlns:a16="http://schemas.microsoft.com/office/drawing/2014/main" id="{1FAEB922-DA8E-01C4-C1F8-BF1B6BDFE96C}"/>
              </a:ext>
            </a:extLst>
          </p:cNvPr>
          <p:cNvSpPr txBox="1"/>
          <p:nvPr/>
        </p:nvSpPr>
        <p:spPr>
          <a:xfrm>
            <a:off x="11882263" y="5348378"/>
            <a:ext cx="1549451" cy="55399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80" dirty="0">
                <a:solidFill>
                  <a:schemeClr val="bg1"/>
                </a:solidFill>
                <a:latin typeface="Times New Roman" panose="02020603050405020304" pitchFamily="18" charset="0"/>
                <a:cs typeface="Times New Roman" panose="02020603050405020304" pitchFamily="18" charset="0"/>
              </a:rPr>
              <a:t>Laravel</a:t>
            </a:r>
          </a:p>
        </p:txBody>
      </p:sp>
      <p:sp>
        <p:nvSpPr>
          <p:cNvPr id="8" name="TextBox 11">
            <a:extLst>
              <a:ext uri="{FF2B5EF4-FFF2-40B4-BE49-F238E27FC236}">
                <a16:creationId xmlns:a16="http://schemas.microsoft.com/office/drawing/2014/main" id="{94868EC3-C024-E269-47E5-371B026F3406}"/>
              </a:ext>
            </a:extLst>
          </p:cNvPr>
          <p:cNvSpPr txBox="1"/>
          <p:nvPr/>
        </p:nvSpPr>
        <p:spPr>
          <a:xfrm>
            <a:off x="1143000" y="3468534"/>
            <a:ext cx="2422246" cy="99719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80" dirty="0">
                <a:solidFill>
                  <a:schemeClr val="bg1"/>
                </a:solidFill>
                <a:latin typeface="Times New Roman" panose="02020603050405020304" pitchFamily="18" charset="0"/>
                <a:cs typeface="Times New Roman" panose="02020603050405020304" pitchFamily="18" charset="0"/>
              </a:rPr>
              <a:t>Programming </a:t>
            </a:r>
          </a:p>
          <a:p>
            <a:r>
              <a:rPr lang="en-GB" sz="2880" dirty="0">
                <a:solidFill>
                  <a:schemeClr val="bg1"/>
                </a:solidFill>
                <a:latin typeface="Times New Roman" panose="02020603050405020304" pitchFamily="18" charset="0"/>
                <a:cs typeface="Times New Roman" panose="02020603050405020304" pitchFamily="18" charset="0"/>
              </a:rPr>
              <a:t>   language</a:t>
            </a:r>
          </a:p>
        </p:txBody>
      </p:sp>
      <p:sp>
        <p:nvSpPr>
          <p:cNvPr id="9" name="TextBox 13">
            <a:extLst>
              <a:ext uri="{FF2B5EF4-FFF2-40B4-BE49-F238E27FC236}">
                <a16:creationId xmlns:a16="http://schemas.microsoft.com/office/drawing/2014/main" id="{BB639FB4-C916-5A0C-22BB-6954B93A62B4}"/>
              </a:ext>
            </a:extLst>
          </p:cNvPr>
          <p:cNvSpPr txBox="1"/>
          <p:nvPr/>
        </p:nvSpPr>
        <p:spPr>
          <a:xfrm>
            <a:off x="6244407" y="3707321"/>
            <a:ext cx="1160374" cy="55399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80" dirty="0">
                <a:solidFill>
                  <a:schemeClr val="bg1"/>
                </a:solidFill>
                <a:latin typeface="Times New Roman" panose="02020603050405020304" pitchFamily="18" charset="0"/>
                <a:cs typeface="Times New Roman" panose="02020603050405020304" pitchFamily="18" charset="0"/>
              </a:rPr>
              <a:t>Dart</a:t>
            </a:r>
          </a:p>
        </p:txBody>
      </p:sp>
      <p:sp>
        <p:nvSpPr>
          <p:cNvPr id="10" name="TextBox 15">
            <a:extLst>
              <a:ext uri="{FF2B5EF4-FFF2-40B4-BE49-F238E27FC236}">
                <a16:creationId xmlns:a16="http://schemas.microsoft.com/office/drawing/2014/main" id="{022C51CB-BC82-C96F-878F-ED6F7F6C11C3}"/>
              </a:ext>
            </a:extLst>
          </p:cNvPr>
          <p:cNvSpPr txBox="1"/>
          <p:nvPr/>
        </p:nvSpPr>
        <p:spPr>
          <a:xfrm>
            <a:off x="11999991" y="3967132"/>
            <a:ext cx="1160374" cy="55399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80" dirty="0">
                <a:solidFill>
                  <a:schemeClr val="bg1"/>
                </a:solidFill>
                <a:latin typeface="Times New Roman" panose="02020603050405020304" pitchFamily="18" charset="0"/>
                <a:cs typeface="Times New Roman" panose="02020603050405020304" pitchFamily="18" charset="0"/>
              </a:rPr>
              <a:t>PHP</a:t>
            </a:r>
            <a:endParaRPr lang="en-GB" sz="2592" dirty="0">
              <a:solidFill>
                <a:schemeClr val="bg1"/>
              </a:solidFill>
              <a:latin typeface="Times New Roman" panose="02020603050405020304" pitchFamily="18" charset="0"/>
              <a:cs typeface="Times New Roman" panose="02020603050405020304" pitchFamily="18" charset="0"/>
            </a:endParaRPr>
          </a:p>
        </p:txBody>
      </p:sp>
      <p:sp>
        <p:nvSpPr>
          <p:cNvPr id="11" name="TextBox 16">
            <a:extLst>
              <a:ext uri="{FF2B5EF4-FFF2-40B4-BE49-F238E27FC236}">
                <a16:creationId xmlns:a16="http://schemas.microsoft.com/office/drawing/2014/main" id="{FDB1376E-378E-F8AF-3EF0-757C9AB7F83F}"/>
              </a:ext>
            </a:extLst>
          </p:cNvPr>
          <p:cNvSpPr txBox="1"/>
          <p:nvPr/>
        </p:nvSpPr>
        <p:spPr>
          <a:xfrm>
            <a:off x="1358560" y="6501901"/>
            <a:ext cx="1687784" cy="9344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80" dirty="0">
                <a:solidFill>
                  <a:schemeClr val="bg1"/>
                </a:solidFill>
                <a:latin typeface="Times New Roman" panose="02020603050405020304" pitchFamily="18" charset="0"/>
                <a:cs typeface="Times New Roman" panose="02020603050405020304" pitchFamily="18" charset="0"/>
              </a:rPr>
              <a:t>Software</a:t>
            </a:r>
          </a:p>
          <a:p>
            <a:endParaRPr lang="en-GB" sz="2592" dirty="0">
              <a:solidFill>
                <a:schemeClr val="bg1"/>
              </a:solidFill>
            </a:endParaRPr>
          </a:p>
        </p:txBody>
      </p:sp>
      <p:sp>
        <p:nvSpPr>
          <p:cNvPr id="12" name="TextBox 18">
            <a:extLst>
              <a:ext uri="{FF2B5EF4-FFF2-40B4-BE49-F238E27FC236}">
                <a16:creationId xmlns:a16="http://schemas.microsoft.com/office/drawing/2014/main" id="{8FBFC9CB-B34A-B3D4-F251-7F5CC7A2707B}"/>
              </a:ext>
            </a:extLst>
          </p:cNvPr>
          <p:cNvSpPr txBox="1"/>
          <p:nvPr/>
        </p:nvSpPr>
        <p:spPr>
          <a:xfrm>
            <a:off x="5519696" y="6470514"/>
            <a:ext cx="2565608" cy="99719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80" dirty="0">
                <a:solidFill>
                  <a:schemeClr val="bg1"/>
                </a:solidFill>
                <a:latin typeface="Times New Roman" panose="02020603050405020304" pitchFamily="18" charset="0"/>
                <a:cs typeface="Times New Roman" panose="02020603050405020304" pitchFamily="18" charset="0"/>
              </a:rPr>
              <a:t>Android Studio </a:t>
            </a:r>
          </a:p>
          <a:p>
            <a:r>
              <a:rPr lang="en-GB" sz="2880" dirty="0">
                <a:solidFill>
                  <a:schemeClr val="bg1"/>
                </a:solidFill>
                <a:latin typeface="Times New Roman" panose="02020603050405020304" pitchFamily="18" charset="0"/>
                <a:cs typeface="Times New Roman" panose="02020603050405020304" pitchFamily="18" charset="0"/>
              </a:rPr>
              <a:t> </a:t>
            </a:r>
          </a:p>
        </p:txBody>
      </p:sp>
      <p:sp>
        <p:nvSpPr>
          <p:cNvPr id="13" name="TextBox 20">
            <a:extLst>
              <a:ext uri="{FF2B5EF4-FFF2-40B4-BE49-F238E27FC236}">
                <a16:creationId xmlns:a16="http://schemas.microsoft.com/office/drawing/2014/main" id="{97788A40-76C7-F60E-F05E-3EAB05E89189}"/>
              </a:ext>
            </a:extLst>
          </p:cNvPr>
          <p:cNvSpPr txBox="1"/>
          <p:nvPr/>
        </p:nvSpPr>
        <p:spPr>
          <a:xfrm>
            <a:off x="11038419" y="6413813"/>
            <a:ext cx="3083357" cy="144039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80" dirty="0">
                <a:solidFill>
                  <a:schemeClr val="bg1"/>
                </a:solidFill>
                <a:latin typeface="Times New Roman" panose="02020603050405020304" pitchFamily="18" charset="0"/>
                <a:cs typeface="Times New Roman" panose="02020603050405020304" pitchFamily="18" charset="0"/>
              </a:rPr>
              <a:t>        VS Code</a:t>
            </a:r>
          </a:p>
          <a:p>
            <a:pPr algn="ctr"/>
            <a:r>
              <a:rPr lang="en-GB" sz="2880" dirty="0">
                <a:solidFill>
                  <a:schemeClr val="bg1"/>
                </a:solidFill>
                <a:latin typeface="Times New Roman" panose="02020603050405020304" pitchFamily="18" charset="0"/>
                <a:cs typeface="Times New Roman" panose="02020603050405020304" pitchFamily="18" charset="0"/>
              </a:rPr>
              <a:t>  Postman</a:t>
            </a:r>
            <a:r>
              <a:rPr lang="en-GB" sz="1920" dirty="0">
                <a:solidFill>
                  <a:schemeClr val="bg1"/>
                </a:solidFill>
                <a:latin typeface="Times New Roman" panose="02020603050405020304" pitchFamily="18" charset="0"/>
                <a:cs typeface="Times New Roman" panose="02020603050405020304" pitchFamily="18" charset="0"/>
              </a:rPr>
              <a:t>(for test Api)       </a:t>
            </a:r>
            <a:endParaRPr lang="en-GB" sz="4320" dirty="0">
              <a:solidFill>
                <a:schemeClr val="bg1"/>
              </a:solidFill>
              <a:latin typeface="Times New Roman" panose="02020603050405020304" pitchFamily="18" charset="0"/>
              <a:cs typeface="Times New Roman" panose="02020603050405020304" pitchFamily="18" charset="0"/>
            </a:endParaRPr>
          </a:p>
          <a:p>
            <a:r>
              <a:rPr lang="en-GB" sz="2880" dirty="0">
                <a:solidFill>
                  <a:schemeClr val="bg1"/>
                </a:solidFill>
                <a:latin typeface="Times New Roman" panose="02020603050405020304" pitchFamily="18" charset="0"/>
                <a:cs typeface="Times New Roman" panose="02020603050405020304" pitchFamily="18" charset="0"/>
              </a:rPr>
              <a:t>    </a:t>
            </a:r>
          </a:p>
        </p:txBody>
      </p:sp>
      <p:sp>
        <p:nvSpPr>
          <p:cNvPr id="16" name="TextBox 15">
            <a:extLst>
              <a:ext uri="{FF2B5EF4-FFF2-40B4-BE49-F238E27FC236}">
                <a16:creationId xmlns:a16="http://schemas.microsoft.com/office/drawing/2014/main" id="{8C3C330C-0781-4111-BC29-599EC8AD270D}"/>
              </a:ext>
            </a:extLst>
          </p:cNvPr>
          <p:cNvSpPr txBox="1"/>
          <p:nvPr/>
        </p:nvSpPr>
        <p:spPr>
          <a:xfrm>
            <a:off x="381000" y="847215"/>
            <a:ext cx="9144000" cy="830997"/>
          </a:xfrm>
          <a:prstGeom prst="rect">
            <a:avLst/>
          </a:prstGeom>
          <a:noFill/>
        </p:spPr>
        <p:txBody>
          <a:bodyPr wrap="square">
            <a:spAutoFit/>
          </a:bodyPr>
          <a:lstStyle/>
          <a:p>
            <a:r>
              <a:rPr lang="en-US" sz="4800" b="1" dirty="0">
                <a:solidFill>
                  <a:schemeClr val="bg1"/>
                </a:solidFill>
                <a:latin typeface="Franklin Gothic Heavy" panose="020B0903020102020204" pitchFamily="34" charset="0"/>
              </a:rPr>
              <a:t> SYSTEM IMPLMENTATION </a:t>
            </a:r>
            <a:endParaRPr lang="en-AS" sz="4800" b="1" dirty="0">
              <a:solidFill>
                <a:schemeClr val="bg1"/>
              </a:solidFill>
              <a:latin typeface="Franklin Gothic Heavy" panose="020B0903020102020204" pitchFamily="34" charset="0"/>
            </a:endParaRPr>
          </a:p>
        </p:txBody>
      </p:sp>
      <p:sp>
        <p:nvSpPr>
          <p:cNvPr id="18" name="TextBox 17">
            <a:extLst>
              <a:ext uri="{FF2B5EF4-FFF2-40B4-BE49-F238E27FC236}">
                <a16:creationId xmlns:a16="http://schemas.microsoft.com/office/drawing/2014/main" id="{53B94A90-6487-DC34-3304-03C4DF3AE986}"/>
              </a:ext>
            </a:extLst>
          </p:cNvPr>
          <p:cNvSpPr txBox="1"/>
          <p:nvPr/>
        </p:nvSpPr>
        <p:spPr>
          <a:xfrm>
            <a:off x="1358560" y="8283812"/>
            <a:ext cx="4954241" cy="683264"/>
          </a:xfrm>
          <a:prstGeom prst="rect">
            <a:avLst/>
          </a:prstGeom>
          <a:noFill/>
        </p:spPr>
        <p:txBody>
          <a:bodyPr wrap="none" rtlCol="0">
            <a:spAutoFit/>
          </a:bodyPr>
          <a:lstStyle/>
          <a:p>
            <a:pPr marL="0" algn="l" defTabSz="914400" rtl="0" eaLnBrk="1" latinLnBrk="0" hangingPunct="1"/>
            <a:r>
              <a:rPr lang="en-US" sz="3840" dirty="0">
                <a:solidFill>
                  <a:schemeClr val="bg1"/>
                </a:solidFill>
                <a:latin typeface="Times New Roman" panose="02020603050405020304" pitchFamily="18" charset="0"/>
                <a:cs typeface="Times New Roman" panose="02020603050405020304" pitchFamily="18" charset="0"/>
              </a:rPr>
              <a:t>We</a:t>
            </a:r>
            <a:r>
              <a:rPr lang="en-US" dirty="0">
                <a:solidFill>
                  <a:schemeClr val="bg1"/>
                </a:solidFill>
              </a:rPr>
              <a:t> </a:t>
            </a:r>
            <a:r>
              <a:rPr lang="en-US" sz="3840" dirty="0">
                <a:solidFill>
                  <a:schemeClr val="bg1"/>
                </a:solidFill>
                <a:latin typeface="Times New Roman" panose="02020603050405020304" pitchFamily="18" charset="0"/>
                <a:cs typeface="Times New Roman" panose="02020603050405020304" pitchFamily="18" charset="0"/>
              </a:rPr>
              <a:t>use</a:t>
            </a:r>
            <a:r>
              <a:rPr lang="en-US" dirty="0">
                <a:solidFill>
                  <a:schemeClr val="bg1"/>
                </a:solidFill>
              </a:rPr>
              <a:t> </a:t>
            </a:r>
            <a:r>
              <a:rPr lang="en-US" sz="3840" dirty="0">
                <a:solidFill>
                  <a:schemeClr val="bg1"/>
                </a:solidFill>
                <a:latin typeface="Times New Roman" panose="02020603050405020304" pitchFamily="18" charset="0"/>
                <a:cs typeface="Times New Roman" panose="02020603050405020304" pitchFamily="18" charset="0"/>
              </a:rPr>
              <a:t>MySQL</a:t>
            </a:r>
            <a:r>
              <a:rPr lang="en-US" dirty="0">
                <a:solidFill>
                  <a:schemeClr val="bg1"/>
                </a:solidFill>
              </a:rPr>
              <a:t> </a:t>
            </a:r>
            <a:r>
              <a:rPr lang="en-US" sz="3840" dirty="0">
                <a:solidFill>
                  <a:schemeClr val="bg1"/>
                </a:solidFill>
                <a:latin typeface="Times New Roman" panose="02020603050405020304" pitchFamily="18" charset="0"/>
                <a:cs typeface="Times New Roman" panose="02020603050405020304" pitchFamily="18" charset="0"/>
              </a:rPr>
              <a:t>database</a:t>
            </a:r>
            <a:endParaRPr lang="en-EG" sz="384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40831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FFCC7B-8FA5-491C-A047-A21686E53C38}"/>
              </a:ext>
            </a:extLst>
          </p:cNvPr>
          <p:cNvSpPr txBox="1"/>
          <p:nvPr/>
        </p:nvSpPr>
        <p:spPr>
          <a:xfrm>
            <a:off x="5410200" y="1104900"/>
            <a:ext cx="9144000" cy="830997"/>
          </a:xfrm>
          <a:prstGeom prst="rect">
            <a:avLst/>
          </a:prstGeom>
          <a:noFill/>
        </p:spPr>
        <p:txBody>
          <a:bodyPr wrap="square">
            <a:spAutoFit/>
          </a:bodyPr>
          <a:lstStyle/>
          <a:p>
            <a:r>
              <a:rPr lang="en-US" sz="4800" b="1" dirty="0">
                <a:solidFill>
                  <a:schemeClr val="bg1"/>
                </a:solidFill>
                <a:latin typeface="Franklin Gothic Heavy" panose="020B0903020102020204" pitchFamily="34" charset="0"/>
              </a:rPr>
              <a:t>System Implementation </a:t>
            </a:r>
            <a:endParaRPr lang="en-AS" sz="4800" dirty="0">
              <a:solidFill>
                <a:schemeClr val="bg1"/>
              </a:solidFill>
              <a:latin typeface="Franklin Gothic Heavy" panose="020B0903020102020204" pitchFamily="34" charset="0"/>
            </a:endParaRPr>
          </a:p>
        </p:txBody>
      </p:sp>
      <p:sp>
        <p:nvSpPr>
          <p:cNvPr id="5" name="TextBox 4">
            <a:extLst>
              <a:ext uri="{FF2B5EF4-FFF2-40B4-BE49-F238E27FC236}">
                <a16:creationId xmlns:a16="http://schemas.microsoft.com/office/drawing/2014/main" id="{8FDA31F8-8DAA-43DD-B368-5BACA03F8295}"/>
              </a:ext>
            </a:extLst>
          </p:cNvPr>
          <p:cNvSpPr txBox="1"/>
          <p:nvPr/>
        </p:nvSpPr>
        <p:spPr>
          <a:xfrm>
            <a:off x="609600" y="2247900"/>
            <a:ext cx="9144000" cy="769441"/>
          </a:xfrm>
          <a:prstGeom prst="rect">
            <a:avLst/>
          </a:prstGeom>
          <a:noFill/>
        </p:spPr>
        <p:txBody>
          <a:bodyPr wrap="square">
            <a:spAutoFit/>
          </a:bodyPr>
          <a:lstStyle/>
          <a:p>
            <a:r>
              <a:rPr lang="en-US" sz="4400" b="1" dirty="0">
                <a:solidFill>
                  <a:schemeClr val="bg1"/>
                </a:solidFill>
                <a:latin typeface="Franklin Gothic Heavy" panose="020B0903020102020204" pitchFamily="34" charset="0"/>
              </a:rPr>
              <a:t>Software Tools Used</a:t>
            </a:r>
            <a:r>
              <a:rPr lang="en-US" sz="4400" b="1" dirty="0">
                <a:solidFill>
                  <a:schemeClr val="bg1"/>
                </a:solidFill>
                <a:latin typeface="+mn-lt"/>
              </a:rPr>
              <a:t>:</a:t>
            </a:r>
          </a:p>
        </p:txBody>
      </p:sp>
      <p:graphicFrame>
        <p:nvGraphicFramePr>
          <p:cNvPr id="6" name="Table 5">
            <a:extLst>
              <a:ext uri="{FF2B5EF4-FFF2-40B4-BE49-F238E27FC236}">
                <a16:creationId xmlns:a16="http://schemas.microsoft.com/office/drawing/2014/main" id="{C58DF532-FBBA-4715-974E-6F235E0829AC}"/>
              </a:ext>
            </a:extLst>
          </p:cNvPr>
          <p:cNvGraphicFramePr>
            <a:graphicFrameLocks noGrp="1"/>
          </p:cNvGraphicFramePr>
          <p:nvPr>
            <p:extLst>
              <p:ext uri="{D42A27DB-BD31-4B8C-83A1-F6EECF244321}">
                <p14:modId xmlns:p14="http://schemas.microsoft.com/office/powerpoint/2010/main" val="2207221809"/>
              </p:ext>
            </p:extLst>
          </p:nvPr>
        </p:nvGraphicFramePr>
        <p:xfrm>
          <a:off x="1524000" y="3771900"/>
          <a:ext cx="15087600" cy="5547360"/>
        </p:xfrm>
        <a:graphic>
          <a:graphicData uri="http://schemas.openxmlformats.org/drawingml/2006/table">
            <a:tbl>
              <a:tblPr firstRow="1" bandRow="1"/>
              <a:tblGrid>
                <a:gridCol w="3350513">
                  <a:extLst>
                    <a:ext uri="{9D8B030D-6E8A-4147-A177-3AD203B41FA5}">
                      <a16:colId xmlns:a16="http://schemas.microsoft.com/office/drawing/2014/main" val="1086888458"/>
                    </a:ext>
                  </a:extLst>
                </a:gridCol>
                <a:gridCol w="11737087">
                  <a:extLst>
                    <a:ext uri="{9D8B030D-6E8A-4147-A177-3AD203B41FA5}">
                      <a16:colId xmlns:a16="http://schemas.microsoft.com/office/drawing/2014/main" val="64512996"/>
                    </a:ext>
                  </a:extLst>
                </a:gridCol>
              </a:tblGrid>
              <a:tr h="1643231">
                <a:tc>
                  <a:txBody>
                    <a:bodyPr/>
                    <a:lstStyle/>
                    <a:p>
                      <a:endParaRPr lang="en-US" dirty="0">
                        <a:solidFill>
                          <a:schemeClr val="bg1"/>
                        </a:solidFill>
                      </a:endParaRPr>
                    </a:p>
                  </a:txBody>
                  <a:tcPr/>
                </a:tc>
                <a:tc>
                  <a:txBody>
                    <a:bodyPr/>
                    <a:lstStyle/>
                    <a:p>
                      <a:pPr marL="285750" indent="-285750">
                        <a:buFont typeface="Wingdings" panose="05000000000000000000" pitchFamily="2" charset="2"/>
                        <a:buChar char="q"/>
                      </a:pPr>
                      <a:r>
                        <a:rPr lang="en-US" sz="3200" b="1" dirty="0">
                          <a:solidFill>
                            <a:schemeClr val="bg1"/>
                          </a:solidFill>
                          <a:latin typeface="Lexend" panose="020B0604020202020204" charset="0"/>
                        </a:rPr>
                        <a:t> </a:t>
                      </a:r>
                      <a:r>
                        <a:rPr lang="en-US" sz="3200" b="1" dirty="0">
                          <a:solidFill>
                            <a:schemeClr val="bg1"/>
                          </a:solidFill>
                          <a:latin typeface=" Time New"/>
                        </a:rPr>
                        <a:t>Flutter</a:t>
                      </a:r>
                      <a:r>
                        <a:rPr lang="en-US" sz="3200" dirty="0">
                          <a:solidFill>
                            <a:schemeClr val="bg1"/>
                          </a:solidFill>
                          <a:latin typeface=" Time New"/>
                        </a:rPr>
                        <a:t>:</a:t>
                      </a:r>
                    </a:p>
                    <a:p>
                      <a:pPr marL="285750" indent="-285750">
                        <a:buFont typeface="Arial" panose="020B0604020202020204" pitchFamily="34" charset="0"/>
                        <a:buChar char="•"/>
                      </a:pPr>
                      <a:r>
                        <a:rPr lang="en-US" sz="3200" b="0" i="0" u="none" strike="noStrike" baseline="0" dirty="0">
                          <a:solidFill>
                            <a:schemeClr val="bg1"/>
                          </a:solidFill>
                          <a:latin typeface=" Time New"/>
                        </a:rPr>
                        <a:t>Flutter is an open-source UI software development kit created by Google. It is used to develop cross platform applications.</a:t>
                      </a:r>
                    </a:p>
                    <a:p>
                      <a:pPr marL="0" indent="0">
                        <a:buFont typeface="Arial" panose="020B0604020202020204" pitchFamily="34" charset="0"/>
                        <a:buNone/>
                      </a:pPr>
                      <a:endParaRPr lang="en-US" sz="3200" dirty="0">
                        <a:solidFill>
                          <a:schemeClr val="bg1"/>
                        </a:solidFill>
                        <a:latin typeface="Lexend" panose="020B0604020202020204" charset="0"/>
                      </a:endParaRPr>
                    </a:p>
                  </a:txBody>
                  <a:tcPr/>
                </a:tc>
                <a:extLst>
                  <a:ext uri="{0D108BD9-81ED-4DB2-BD59-A6C34878D82A}">
                    <a16:rowId xmlns:a16="http://schemas.microsoft.com/office/drawing/2014/main" val="48272713"/>
                  </a:ext>
                </a:extLst>
              </a:tr>
              <a:tr h="2729190">
                <a:tc>
                  <a:txBody>
                    <a:bodyPr/>
                    <a:lstStyle/>
                    <a:p>
                      <a:endParaRPr lang="en-US" dirty="0">
                        <a:solidFill>
                          <a:schemeClr val="bg1"/>
                        </a:solidFill>
                      </a:endParaRPr>
                    </a:p>
                  </a:txBody>
                  <a:tcPr/>
                </a:tc>
                <a:tc>
                  <a:txBody>
                    <a:bodyPr/>
                    <a:lstStyle/>
                    <a:p>
                      <a:pPr marL="285750" indent="-285750">
                        <a:buFont typeface="Wingdings" panose="05000000000000000000" pitchFamily="2" charset="2"/>
                        <a:buChar char="q"/>
                      </a:pPr>
                      <a:r>
                        <a:rPr lang="en-US" sz="3200" b="1" dirty="0">
                          <a:solidFill>
                            <a:schemeClr val="bg1"/>
                          </a:solidFill>
                          <a:latin typeface=" Time New"/>
                        </a:rPr>
                        <a:t>Dart Programming language</a:t>
                      </a:r>
                      <a:r>
                        <a:rPr lang="en-US" sz="3200" dirty="0">
                          <a:solidFill>
                            <a:schemeClr val="bg1"/>
                          </a:solidFill>
                          <a:latin typeface=" Time New"/>
                        </a:rPr>
                        <a:t> </a:t>
                      </a:r>
                    </a:p>
                    <a:p>
                      <a:pPr marL="285750" indent="-285750">
                        <a:buFont typeface="Arial" panose="020B0604020202020204" pitchFamily="34" charset="0"/>
                        <a:buChar char="•"/>
                      </a:pPr>
                      <a:r>
                        <a:rPr lang="en-US" sz="3200" b="0" i="0" u="none" strike="noStrike" baseline="0" dirty="0">
                          <a:solidFill>
                            <a:schemeClr val="bg1"/>
                          </a:solidFill>
                          <a:latin typeface=" Time New"/>
                        </a:rPr>
                        <a:t>The Dart SDK is a set of tools and libraries provided by the Dart programming language for developing Dart applications.</a:t>
                      </a:r>
                      <a:endParaRPr lang="en-US" sz="3200" dirty="0">
                        <a:solidFill>
                          <a:schemeClr val="bg1"/>
                        </a:solidFill>
                        <a:latin typeface=" Time New"/>
                      </a:endParaRPr>
                    </a:p>
                    <a:p>
                      <a:pPr marL="285750" indent="-285750">
                        <a:buFont typeface="Arial" panose="020B0604020202020204" pitchFamily="34" charset="0"/>
                        <a:buChar char="•"/>
                      </a:pPr>
                      <a:r>
                        <a:rPr lang="en-US" sz="3200" b="0" i="0" u="none" strike="noStrike" baseline="0" dirty="0">
                          <a:solidFill>
                            <a:schemeClr val="bg1"/>
                          </a:solidFill>
                          <a:latin typeface=" Time New"/>
                        </a:rPr>
                        <a:t>Dart is a client-optimized programming language developed by Google, designed for building web, mobile, and desktop applications.</a:t>
                      </a:r>
                      <a:endParaRPr lang="en-US" sz="3200" dirty="0">
                        <a:solidFill>
                          <a:schemeClr val="bg1"/>
                        </a:solidFill>
                        <a:latin typeface=" Time New"/>
                      </a:endParaRPr>
                    </a:p>
                    <a:p>
                      <a:endParaRPr lang="en-US" sz="3200" dirty="0">
                        <a:solidFill>
                          <a:schemeClr val="bg1"/>
                        </a:solidFill>
                      </a:endParaRPr>
                    </a:p>
                  </a:txBody>
                  <a:tcPr/>
                </a:tc>
                <a:extLst>
                  <a:ext uri="{0D108BD9-81ED-4DB2-BD59-A6C34878D82A}">
                    <a16:rowId xmlns:a16="http://schemas.microsoft.com/office/drawing/2014/main" val="834426631"/>
                  </a:ext>
                </a:extLst>
              </a:tr>
            </a:tbl>
          </a:graphicData>
        </a:graphic>
      </p:graphicFrame>
      <p:pic>
        <p:nvPicPr>
          <p:cNvPr id="7" name="Picture 6">
            <a:extLst>
              <a:ext uri="{FF2B5EF4-FFF2-40B4-BE49-F238E27FC236}">
                <a16:creationId xmlns:a16="http://schemas.microsoft.com/office/drawing/2014/main" id="{154AA470-A6FC-4983-9B9D-53786BA358AB}"/>
              </a:ext>
            </a:extLst>
          </p:cNvPr>
          <p:cNvPicPr>
            <a:picLocks noChangeAspect="1"/>
          </p:cNvPicPr>
          <p:nvPr/>
        </p:nvPicPr>
        <p:blipFill>
          <a:blip r:embed="rId2"/>
          <a:stretch>
            <a:fillRect/>
          </a:stretch>
        </p:blipFill>
        <p:spPr>
          <a:xfrm>
            <a:off x="2438400" y="5950202"/>
            <a:ext cx="1465929" cy="2850898"/>
          </a:xfrm>
          <a:prstGeom prst="rect">
            <a:avLst/>
          </a:prstGeom>
        </p:spPr>
      </p:pic>
      <p:pic>
        <p:nvPicPr>
          <p:cNvPr id="8" name="Picture 7">
            <a:extLst>
              <a:ext uri="{FF2B5EF4-FFF2-40B4-BE49-F238E27FC236}">
                <a16:creationId xmlns:a16="http://schemas.microsoft.com/office/drawing/2014/main" id="{2D4F6382-DED2-401F-930A-C184C2984BCD}"/>
              </a:ext>
            </a:extLst>
          </p:cNvPr>
          <p:cNvPicPr>
            <a:picLocks noChangeAspect="1"/>
          </p:cNvPicPr>
          <p:nvPr/>
        </p:nvPicPr>
        <p:blipFill>
          <a:blip r:embed="rId3"/>
          <a:stretch>
            <a:fillRect/>
          </a:stretch>
        </p:blipFill>
        <p:spPr>
          <a:xfrm>
            <a:off x="1828800" y="4000500"/>
            <a:ext cx="2819400" cy="1676400"/>
          </a:xfrm>
          <a:prstGeom prst="rect">
            <a:avLst/>
          </a:prstGeom>
        </p:spPr>
      </p:pic>
    </p:spTree>
    <p:extLst>
      <p:ext uri="{BB962C8B-B14F-4D97-AF65-F5344CB8AC3E}">
        <p14:creationId xmlns:p14="http://schemas.microsoft.com/office/powerpoint/2010/main" val="387514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FFCC7B-8FA5-491C-A047-A21686E53C38}"/>
              </a:ext>
            </a:extLst>
          </p:cNvPr>
          <p:cNvSpPr txBox="1"/>
          <p:nvPr/>
        </p:nvSpPr>
        <p:spPr>
          <a:xfrm>
            <a:off x="5410200" y="1104900"/>
            <a:ext cx="914400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chemeClr val="bg1"/>
                </a:solidFill>
                <a:effectLst/>
                <a:uLnTx/>
                <a:uFillTx/>
                <a:latin typeface="Franklin Gothic Heavy" panose="020B0903020102020204" pitchFamily="34" charset="0"/>
                <a:ea typeface="+mn-ea"/>
                <a:cs typeface="+mn-cs"/>
              </a:rPr>
              <a:t>System Implementation </a:t>
            </a:r>
            <a:endParaRPr kumimoji="0" lang="en-AS" sz="4800" b="0" i="0" u="none" strike="noStrike" kern="1200" cap="none" spc="0" normalizeH="0" baseline="0" noProof="0" dirty="0">
              <a:ln>
                <a:noFill/>
              </a:ln>
              <a:solidFill>
                <a:schemeClr val="bg1"/>
              </a:solidFill>
              <a:effectLst/>
              <a:uLnTx/>
              <a:uFillTx/>
              <a:latin typeface="Franklin Gothic Heavy" panose="020B0903020102020204" pitchFamily="34" charset="0"/>
              <a:ea typeface="+mn-ea"/>
              <a:cs typeface="+mn-cs"/>
            </a:endParaRPr>
          </a:p>
        </p:txBody>
      </p:sp>
      <p:sp>
        <p:nvSpPr>
          <p:cNvPr id="5" name="TextBox 4">
            <a:extLst>
              <a:ext uri="{FF2B5EF4-FFF2-40B4-BE49-F238E27FC236}">
                <a16:creationId xmlns:a16="http://schemas.microsoft.com/office/drawing/2014/main" id="{8FDA31F8-8DAA-43DD-B368-5BACA03F8295}"/>
              </a:ext>
            </a:extLst>
          </p:cNvPr>
          <p:cNvSpPr txBox="1"/>
          <p:nvPr/>
        </p:nvSpPr>
        <p:spPr>
          <a:xfrm>
            <a:off x="609600" y="2247900"/>
            <a:ext cx="914400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Franklin Gothic Heavy" panose="020B0903020102020204" pitchFamily="34" charset="0"/>
                <a:ea typeface="+mn-ea"/>
                <a:cs typeface="+mn-cs"/>
              </a:rPr>
              <a:t>Software Tools Used</a:t>
            </a:r>
            <a:r>
              <a:rPr kumimoji="0" lang="en-US" sz="4400" b="1" i="0" u="none" strike="noStrike" kern="1200" cap="none" spc="0" normalizeH="0" baseline="0" noProof="0" dirty="0">
                <a:ln>
                  <a:noFill/>
                </a:ln>
                <a:solidFill>
                  <a:schemeClr val="bg1"/>
                </a:solidFill>
                <a:effectLst/>
                <a:uLnTx/>
                <a:uFillTx/>
                <a:latin typeface="Calibri"/>
                <a:ea typeface="+mn-ea"/>
                <a:cs typeface="+mn-cs"/>
              </a:rPr>
              <a:t>:</a:t>
            </a:r>
          </a:p>
        </p:txBody>
      </p:sp>
      <p:graphicFrame>
        <p:nvGraphicFramePr>
          <p:cNvPr id="2" name="Table 1">
            <a:extLst>
              <a:ext uri="{FF2B5EF4-FFF2-40B4-BE49-F238E27FC236}">
                <a16:creationId xmlns:a16="http://schemas.microsoft.com/office/drawing/2014/main" id="{E139AA68-EF1F-4A94-881C-81F136D8C285}"/>
              </a:ext>
            </a:extLst>
          </p:cNvPr>
          <p:cNvGraphicFramePr>
            <a:graphicFrameLocks noGrp="1"/>
          </p:cNvGraphicFramePr>
          <p:nvPr>
            <p:extLst>
              <p:ext uri="{D42A27DB-BD31-4B8C-83A1-F6EECF244321}">
                <p14:modId xmlns:p14="http://schemas.microsoft.com/office/powerpoint/2010/main" val="1915511681"/>
              </p:ext>
            </p:extLst>
          </p:nvPr>
        </p:nvGraphicFramePr>
        <p:xfrm>
          <a:off x="914400" y="3695700"/>
          <a:ext cx="15925800" cy="5715000"/>
        </p:xfrm>
        <a:graphic>
          <a:graphicData uri="http://schemas.openxmlformats.org/drawingml/2006/table">
            <a:tbl>
              <a:tblPr firstRow="1" bandRow="1"/>
              <a:tblGrid>
                <a:gridCol w="4910277">
                  <a:extLst>
                    <a:ext uri="{9D8B030D-6E8A-4147-A177-3AD203B41FA5}">
                      <a16:colId xmlns:a16="http://schemas.microsoft.com/office/drawing/2014/main" val="3134977402"/>
                    </a:ext>
                  </a:extLst>
                </a:gridCol>
                <a:gridCol w="11015523">
                  <a:extLst>
                    <a:ext uri="{9D8B030D-6E8A-4147-A177-3AD203B41FA5}">
                      <a16:colId xmlns:a16="http://schemas.microsoft.com/office/drawing/2014/main" val="3873910119"/>
                    </a:ext>
                  </a:extLst>
                </a:gridCol>
              </a:tblGrid>
              <a:tr h="2612571">
                <a:tc>
                  <a:txBody>
                    <a:bodyPr/>
                    <a:lstStyle/>
                    <a:p>
                      <a:endParaRPr lang="en-US" dirty="0">
                        <a:solidFill>
                          <a:schemeClr val="bg1"/>
                        </a:solidFill>
                      </a:endParaRPr>
                    </a:p>
                  </a:txBody>
                  <a:tcPr/>
                </a:tc>
                <a:tc>
                  <a:txBody>
                    <a:bodyPr/>
                    <a:lstStyle/>
                    <a:p>
                      <a:pPr marL="285750" indent="-285750">
                        <a:buFont typeface="Wingdings" panose="05000000000000000000" pitchFamily="2" charset="2"/>
                        <a:buChar char="q"/>
                      </a:pPr>
                      <a:r>
                        <a:rPr lang="en-US" sz="3200" b="1" dirty="0">
                          <a:solidFill>
                            <a:schemeClr val="bg1"/>
                          </a:solidFill>
                          <a:latin typeface=" Time New"/>
                        </a:rPr>
                        <a:t>Android Studio (IDE) </a:t>
                      </a:r>
                      <a:endParaRPr lang="en-US" sz="3200" dirty="0">
                        <a:solidFill>
                          <a:schemeClr val="bg1"/>
                        </a:solidFill>
                        <a:latin typeface=" Time New"/>
                      </a:endParaRPr>
                    </a:p>
                    <a:p>
                      <a:pPr marL="457200" indent="-457200" algn="l">
                        <a:buFont typeface="Arial" panose="020B0604020202020204" pitchFamily="34" charset="0"/>
                        <a:buChar char="•"/>
                      </a:pPr>
                      <a:r>
                        <a:rPr lang="en-US" sz="3200" b="0" i="0" u="none" strike="noStrike" baseline="0" dirty="0">
                          <a:solidFill>
                            <a:schemeClr val="bg1"/>
                          </a:solidFill>
                          <a:latin typeface=" Time New"/>
                        </a:rPr>
                        <a:t>Android Studio is the official integrated development environment (IDE) for Google’s Android operating system.</a:t>
                      </a:r>
                      <a:endParaRPr lang="en-US" sz="3200" dirty="0">
                        <a:solidFill>
                          <a:schemeClr val="bg1"/>
                        </a:solidFill>
                        <a:latin typeface=" Time New"/>
                      </a:endParaRPr>
                    </a:p>
                    <a:p>
                      <a:pPr marL="285750" indent="-285750" algn="l">
                        <a:buFont typeface="Arial" panose="020B0604020202020204" pitchFamily="34" charset="0"/>
                        <a:buChar char="•"/>
                      </a:pPr>
                      <a:r>
                        <a:rPr lang="en-US" sz="3200" dirty="0">
                          <a:solidFill>
                            <a:schemeClr val="bg1"/>
                          </a:solidFill>
                          <a:latin typeface=" Time New"/>
                        </a:rPr>
                        <a:t>    Used to develop Flutter Applications</a:t>
                      </a:r>
                    </a:p>
                  </a:txBody>
                  <a:tcPr/>
                </a:tc>
                <a:extLst>
                  <a:ext uri="{0D108BD9-81ED-4DB2-BD59-A6C34878D82A}">
                    <a16:rowId xmlns:a16="http://schemas.microsoft.com/office/drawing/2014/main" val="721711437"/>
                  </a:ext>
                </a:extLst>
              </a:tr>
              <a:tr h="3102429">
                <a:tc>
                  <a:txBody>
                    <a:bodyPr/>
                    <a:lstStyle/>
                    <a:p>
                      <a:endParaRPr lang="en-US" dirty="0">
                        <a:solidFill>
                          <a:schemeClr val="bg1"/>
                        </a:solidFill>
                      </a:endParaRPr>
                    </a:p>
                  </a:txBody>
                  <a:tcPr/>
                </a:tc>
                <a:tc>
                  <a:txBody>
                    <a:bodyPr/>
                    <a:lstStyle/>
                    <a:p>
                      <a:pPr marL="285750" indent="-285750">
                        <a:buFont typeface="Wingdings" panose="05000000000000000000" pitchFamily="2" charset="2"/>
                        <a:buChar char="q"/>
                      </a:pPr>
                      <a:r>
                        <a:rPr lang="en-US" sz="3200" b="1" dirty="0">
                          <a:solidFill>
                            <a:schemeClr val="bg1"/>
                          </a:solidFill>
                          <a:latin typeface=" Time New"/>
                        </a:rPr>
                        <a:t>Vs Code (IDE) </a:t>
                      </a:r>
                      <a:endParaRPr lang="en-US" sz="3200" dirty="0">
                        <a:solidFill>
                          <a:schemeClr val="bg1"/>
                        </a:solidFill>
                        <a:latin typeface=" Time New"/>
                      </a:endParaRPr>
                    </a:p>
                    <a:p>
                      <a:pPr marL="457200" indent="-457200" algn="l">
                        <a:buFont typeface="Arial" panose="020B0604020202020204" pitchFamily="34" charset="0"/>
                        <a:buChar char="•"/>
                      </a:pPr>
                      <a:r>
                        <a:rPr lang="en-US" sz="3200" dirty="0">
                          <a:solidFill>
                            <a:schemeClr val="bg1"/>
                          </a:solidFill>
                          <a:latin typeface=" Time New"/>
                        </a:rPr>
                        <a:t>Source-code editor made by Microsoft.</a:t>
                      </a:r>
                    </a:p>
                    <a:p>
                      <a:pPr marL="457200" indent="-457200">
                        <a:buFont typeface="Arial" panose="020B0604020202020204" pitchFamily="34" charset="0"/>
                        <a:buChar char="•"/>
                      </a:pPr>
                      <a:r>
                        <a:rPr lang="en-US" sz="3200" dirty="0">
                          <a:solidFill>
                            <a:schemeClr val="bg1"/>
                          </a:solidFill>
                          <a:latin typeface=" Time New"/>
                        </a:rPr>
                        <a:t>Features include debugging, syntax highlighting, intelligent code completion, snippets, and code refactoring.</a:t>
                      </a:r>
                    </a:p>
                    <a:p>
                      <a:endParaRPr lang="en-US" sz="3200" dirty="0">
                        <a:solidFill>
                          <a:schemeClr val="bg1"/>
                        </a:solidFill>
                        <a:latin typeface=" Time New"/>
                      </a:endParaRPr>
                    </a:p>
                  </a:txBody>
                  <a:tcPr/>
                </a:tc>
                <a:extLst>
                  <a:ext uri="{0D108BD9-81ED-4DB2-BD59-A6C34878D82A}">
                    <a16:rowId xmlns:a16="http://schemas.microsoft.com/office/drawing/2014/main" val="1609759014"/>
                  </a:ext>
                </a:extLst>
              </a:tr>
            </a:tbl>
          </a:graphicData>
        </a:graphic>
      </p:graphicFrame>
      <p:pic>
        <p:nvPicPr>
          <p:cNvPr id="9" name="Picture 8">
            <a:extLst>
              <a:ext uri="{FF2B5EF4-FFF2-40B4-BE49-F238E27FC236}">
                <a16:creationId xmlns:a16="http://schemas.microsoft.com/office/drawing/2014/main" id="{ED959593-60CC-4946-A466-F4E41AC99BE8}"/>
              </a:ext>
            </a:extLst>
          </p:cNvPr>
          <p:cNvPicPr>
            <a:picLocks noChangeAspect="1"/>
          </p:cNvPicPr>
          <p:nvPr/>
        </p:nvPicPr>
        <p:blipFill>
          <a:blip r:embed="rId2"/>
          <a:stretch>
            <a:fillRect/>
          </a:stretch>
        </p:blipFill>
        <p:spPr>
          <a:xfrm>
            <a:off x="1447800" y="6896100"/>
            <a:ext cx="3962400" cy="2057400"/>
          </a:xfrm>
          <a:prstGeom prst="rect">
            <a:avLst/>
          </a:prstGeom>
        </p:spPr>
      </p:pic>
      <p:pic>
        <p:nvPicPr>
          <p:cNvPr id="10" name="Picture 9">
            <a:extLst>
              <a:ext uri="{FF2B5EF4-FFF2-40B4-BE49-F238E27FC236}">
                <a16:creationId xmlns:a16="http://schemas.microsoft.com/office/drawing/2014/main" id="{4A4A22C4-684F-430C-BA79-C90761D045A5}"/>
              </a:ext>
            </a:extLst>
          </p:cNvPr>
          <p:cNvPicPr>
            <a:picLocks noChangeAspect="1"/>
          </p:cNvPicPr>
          <p:nvPr/>
        </p:nvPicPr>
        <p:blipFill>
          <a:blip r:embed="rId3"/>
          <a:stretch>
            <a:fillRect/>
          </a:stretch>
        </p:blipFill>
        <p:spPr>
          <a:xfrm>
            <a:off x="1447800" y="4000501"/>
            <a:ext cx="3962400" cy="2057400"/>
          </a:xfrm>
          <a:prstGeom prst="rect">
            <a:avLst/>
          </a:prstGeom>
        </p:spPr>
      </p:pic>
    </p:spTree>
    <p:extLst>
      <p:ext uri="{BB962C8B-B14F-4D97-AF65-F5344CB8AC3E}">
        <p14:creationId xmlns:p14="http://schemas.microsoft.com/office/powerpoint/2010/main" val="56972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FFCC7B-8FA5-491C-A047-A21686E53C38}"/>
              </a:ext>
            </a:extLst>
          </p:cNvPr>
          <p:cNvSpPr txBox="1"/>
          <p:nvPr/>
        </p:nvSpPr>
        <p:spPr>
          <a:xfrm>
            <a:off x="5181600" y="335459"/>
            <a:ext cx="914400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chemeClr val="bg1"/>
                </a:solidFill>
                <a:effectLst/>
                <a:uLnTx/>
                <a:uFillTx/>
                <a:latin typeface="Franklin Gothic Heavy" panose="020B0903020102020204" pitchFamily="34" charset="0"/>
                <a:ea typeface="+mn-ea"/>
                <a:cs typeface="+mn-cs"/>
              </a:rPr>
              <a:t>System Implementation </a:t>
            </a:r>
            <a:endParaRPr kumimoji="0" lang="en-AS" sz="4800" b="0" i="0" u="none" strike="noStrike" kern="1200" cap="none" spc="0" normalizeH="0" baseline="0" noProof="0" dirty="0">
              <a:ln>
                <a:noFill/>
              </a:ln>
              <a:solidFill>
                <a:schemeClr val="bg1"/>
              </a:solidFill>
              <a:effectLst/>
              <a:uLnTx/>
              <a:uFillTx/>
              <a:latin typeface="Franklin Gothic Heavy" panose="020B0903020102020204" pitchFamily="34" charset="0"/>
              <a:ea typeface="+mn-ea"/>
              <a:cs typeface="+mn-cs"/>
            </a:endParaRPr>
          </a:p>
        </p:txBody>
      </p:sp>
      <p:sp>
        <p:nvSpPr>
          <p:cNvPr id="5" name="TextBox 4">
            <a:extLst>
              <a:ext uri="{FF2B5EF4-FFF2-40B4-BE49-F238E27FC236}">
                <a16:creationId xmlns:a16="http://schemas.microsoft.com/office/drawing/2014/main" id="{8FDA31F8-8DAA-43DD-B368-5BACA03F8295}"/>
              </a:ext>
            </a:extLst>
          </p:cNvPr>
          <p:cNvSpPr txBox="1"/>
          <p:nvPr/>
        </p:nvSpPr>
        <p:spPr>
          <a:xfrm>
            <a:off x="609600" y="1322457"/>
            <a:ext cx="914400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Franklin Gothic Heavy" panose="020B0903020102020204" pitchFamily="34" charset="0"/>
                <a:ea typeface="+mn-ea"/>
                <a:cs typeface="+mn-cs"/>
              </a:rPr>
              <a:t>Software Tools Used</a:t>
            </a:r>
            <a:r>
              <a:rPr kumimoji="0" lang="en-US" sz="4400" b="1" i="0" u="none" strike="noStrike" kern="1200" cap="none" spc="0" normalizeH="0" baseline="0" noProof="0" dirty="0">
                <a:ln>
                  <a:noFill/>
                </a:ln>
                <a:solidFill>
                  <a:schemeClr val="bg1"/>
                </a:solidFill>
                <a:effectLst/>
                <a:uLnTx/>
                <a:uFillTx/>
                <a:latin typeface="Calibri"/>
                <a:ea typeface="+mn-ea"/>
                <a:cs typeface="+mn-cs"/>
              </a:rPr>
              <a:t>:</a:t>
            </a:r>
          </a:p>
        </p:txBody>
      </p:sp>
      <p:graphicFrame>
        <p:nvGraphicFramePr>
          <p:cNvPr id="2" name="Table 1">
            <a:extLst>
              <a:ext uri="{FF2B5EF4-FFF2-40B4-BE49-F238E27FC236}">
                <a16:creationId xmlns:a16="http://schemas.microsoft.com/office/drawing/2014/main" id="{E139AA68-EF1F-4A94-881C-81F136D8C285}"/>
              </a:ext>
            </a:extLst>
          </p:cNvPr>
          <p:cNvGraphicFramePr>
            <a:graphicFrameLocks noGrp="1"/>
          </p:cNvGraphicFramePr>
          <p:nvPr>
            <p:extLst>
              <p:ext uri="{D42A27DB-BD31-4B8C-83A1-F6EECF244321}">
                <p14:modId xmlns:p14="http://schemas.microsoft.com/office/powerpoint/2010/main" val="2869233963"/>
              </p:ext>
            </p:extLst>
          </p:nvPr>
        </p:nvGraphicFramePr>
        <p:xfrm>
          <a:off x="1052423" y="2091898"/>
          <a:ext cx="15925800" cy="8148878"/>
        </p:xfrm>
        <a:graphic>
          <a:graphicData uri="http://schemas.openxmlformats.org/drawingml/2006/table">
            <a:tbl>
              <a:tblPr firstRow="1" bandRow="1"/>
              <a:tblGrid>
                <a:gridCol w="4910277">
                  <a:extLst>
                    <a:ext uri="{9D8B030D-6E8A-4147-A177-3AD203B41FA5}">
                      <a16:colId xmlns:a16="http://schemas.microsoft.com/office/drawing/2014/main" val="3134977402"/>
                    </a:ext>
                  </a:extLst>
                </a:gridCol>
                <a:gridCol w="11015523">
                  <a:extLst>
                    <a:ext uri="{9D8B030D-6E8A-4147-A177-3AD203B41FA5}">
                      <a16:colId xmlns:a16="http://schemas.microsoft.com/office/drawing/2014/main" val="3873910119"/>
                    </a:ext>
                  </a:extLst>
                </a:gridCol>
              </a:tblGrid>
              <a:tr h="3703645">
                <a:tc>
                  <a:txBody>
                    <a:bodyPr/>
                    <a:lstStyle/>
                    <a:p>
                      <a:endParaRPr lang="en-US" dirty="0">
                        <a:solidFill>
                          <a:schemeClr val="bg1"/>
                        </a:solidFill>
                      </a:endParaRPr>
                    </a:p>
                  </a:txBody>
                  <a:tcPr/>
                </a:tc>
                <a:tc>
                  <a:txBody>
                    <a:bodyPr/>
                    <a:lstStyle/>
                    <a:p>
                      <a:pPr marL="285750" indent="-285750">
                        <a:buFont typeface="Wingdings" panose="05000000000000000000" pitchFamily="2" charset="2"/>
                        <a:buChar char="q"/>
                      </a:pPr>
                      <a:r>
                        <a:rPr lang="en-US" sz="3200" b="1" dirty="0">
                          <a:solidFill>
                            <a:schemeClr val="bg1"/>
                          </a:solidFill>
                          <a:latin typeface=" Time New"/>
                        </a:rPr>
                        <a:t>Postman</a:t>
                      </a:r>
                      <a:r>
                        <a:rPr lang="en-US" sz="3200" dirty="0">
                          <a:solidFill>
                            <a:schemeClr val="bg1"/>
                          </a:solidFill>
                          <a:latin typeface=" Time New"/>
                        </a:rPr>
                        <a:t>:</a:t>
                      </a:r>
                    </a:p>
                    <a:p>
                      <a:endParaRPr lang="en-US" sz="3200" dirty="0">
                        <a:solidFill>
                          <a:schemeClr val="bg1"/>
                        </a:solidFill>
                        <a:latin typeface=" Time New"/>
                      </a:endParaRPr>
                    </a:p>
                    <a:p>
                      <a:pPr marL="457200" indent="-457200" algn="l">
                        <a:buFont typeface="Arial" panose="020B0604020202020204" pitchFamily="34" charset="0"/>
                        <a:buChar char="•"/>
                      </a:pPr>
                      <a:r>
                        <a:rPr lang="en-US" sz="3200" b="0" i="0" u="none" strike="noStrike" baseline="0" dirty="0">
                          <a:solidFill>
                            <a:schemeClr val="bg1"/>
                          </a:solidFill>
                          <a:latin typeface=" Time New"/>
                        </a:rPr>
                        <a:t>Postman is a comprehensive tool for API development, testing, and management.</a:t>
                      </a:r>
                      <a:endParaRPr lang="en-US" sz="3200" i="0" u="none" strike="noStrike" baseline="0" dirty="0">
                        <a:solidFill>
                          <a:schemeClr val="bg1"/>
                        </a:solidFill>
                        <a:latin typeface=" Time New"/>
                      </a:endParaRPr>
                    </a:p>
                    <a:p>
                      <a:pPr marL="457200" indent="-457200" algn="l">
                        <a:buFont typeface="Arial" panose="020B0604020202020204" pitchFamily="34" charset="0"/>
                        <a:buChar char="•"/>
                      </a:pPr>
                      <a:endParaRPr lang="en-US" sz="3200" b="1" dirty="0">
                        <a:solidFill>
                          <a:schemeClr val="bg1"/>
                        </a:solidFill>
                        <a:latin typeface=" Time New"/>
                      </a:endParaRPr>
                    </a:p>
                    <a:p>
                      <a:pPr marL="457200" indent="-457200" algn="l">
                        <a:buFont typeface="Arial" panose="020B0604020202020204" pitchFamily="34" charset="0"/>
                        <a:buChar char="•"/>
                      </a:pPr>
                      <a:r>
                        <a:rPr lang="en-US" sz="3200" dirty="0">
                          <a:solidFill>
                            <a:schemeClr val="bg1"/>
                          </a:solidFill>
                          <a:latin typeface=" Time New"/>
                        </a:rPr>
                        <a:t>User-Friendly Interface: It offers an intuitive user interface that simplifies the creation and sending of HTTP requests.</a:t>
                      </a:r>
                    </a:p>
                    <a:p>
                      <a:pPr marL="0" indent="0">
                        <a:buFont typeface="Wingdings" panose="05000000000000000000" pitchFamily="2" charset="2"/>
                        <a:buNone/>
                      </a:pPr>
                      <a:endParaRPr lang="en-US" sz="3200" dirty="0">
                        <a:solidFill>
                          <a:schemeClr val="bg1"/>
                        </a:solidFill>
                        <a:latin typeface=" Time New"/>
                      </a:endParaRPr>
                    </a:p>
                  </a:txBody>
                  <a:tcPr/>
                </a:tc>
                <a:extLst>
                  <a:ext uri="{0D108BD9-81ED-4DB2-BD59-A6C34878D82A}">
                    <a16:rowId xmlns:a16="http://schemas.microsoft.com/office/drawing/2014/main" val="721711437"/>
                  </a:ext>
                </a:extLst>
              </a:tr>
              <a:tr h="4155998">
                <a:tc>
                  <a:txBody>
                    <a:bodyPr/>
                    <a:lstStyle/>
                    <a:p>
                      <a:endParaRPr lang="en-US" dirty="0">
                        <a:solidFill>
                          <a:schemeClr val="bg1"/>
                        </a:solidFill>
                      </a:endParaRPr>
                    </a:p>
                  </a:txBody>
                  <a:tcPr/>
                </a:tc>
                <a:tc>
                  <a:txBody>
                    <a:bodyPr/>
                    <a:lstStyle/>
                    <a:p>
                      <a:endParaRPr lang="en-US" sz="2800" b="1" dirty="0">
                        <a:solidFill>
                          <a:schemeClr val="bg1"/>
                        </a:solidFill>
                        <a:latin typeface=" Time New"/>
                      </a:endParaRPr>
                    </a:p>
                    <a:p>
                      <a:pPr marL="285750" indent="-285750">
                        <a:buFont typeface="Wingdings" panose="05000000000000000000" pitchFamily="2" charset="2"/>
                        <a:buChar char="q"/>
                      </a:pPr>
                      <a:r>
                        <a:rPr lang="en-US" sz="2800" b="1" dirty="0">
                          <a:solidFill>
                            <a:schemeClr val="bg1"/>
                          </a:solidFill>
                          <a:latin typeface=" Time New"/>
                        </a:rPr>
                        <a:t>   MySQL Server (Data Base) </a:t>
                      </a:r>
                      <a:endParaRPr lang="en-US" sz="2800" dirty="0">
                        <a:solidFill>
                          <a:schemeClr val="bg1"/>
                        </a:solidFill>
                        <a:latin typeface=" Time New"/>
                      </a:endParaRPr>
                    </a:p>
                    <a:p>
                      <a:endParaRPr lang="en-US" sz="2800" dirty="0">
                        <a:solidFill>
                          <a:schemeClr val="bg1"/>
                        </a:solidFill>
                        <a:latin typeface=" Time New"/>
                      </a:endParaRPr>
                    </a:p>
                    <a:p>
                      <a:pPr marL="457200" indent="-457200" algn="l">
                        <a:buFont typeface="Arial" panose="020B0604020202020204" pitchFamily="34" charset="0"/>
                        <a:buChar char="•"/>
                      </a:pPr>
                      <a:r>
                        <a:rPr lang="en-US" sz="2800" b="0" i="0" u="none" strike="noStrike" baseline="0" dirty="0">
                          <a:solidFill>
                            <a:schemeClr val="bg1"/>
                          </a:solidFill>
                          <a:latin typeface=" Time New"/>
                        </a:rPr>
                        <a:t>MySQL is a widely-used open-source relational database management system (RDBMS) that is free and available for various platforms.</a:t>
                      </a:r>
                    </a:p>
                    <a:p>
                      <a:pPr marL="457200" indent="-457200" algn="l">
                        <a:buFont typeface="Arial" panose="020B0604020202020204" pitchFamily="34" charset="0"/>
                        <a:buChar char="•"/>
                      </a:pPr>
                      <a:endParaRPr lang="en-US" sz="2800" dirty="0">
                        <a:solidFill>
                          <a:schemeClr val="bg1"/>
                        </a:solidFill>
                        <a:latin typeface=" Time New"/>
                      </a:endParaRPr>
                    </a:p>
                    <a:p>
                      <a:pPr marL="457200" indent="-457200" algn="l">
                        <a:buFont typeface="Arial" panose="020B0604020202020204" pitchFamily="34" charset="0"/>
                        <a:buChar char="•"/>
                      </a:pPr>
                      <a:r>
                        <a:rPr lang="en-US" sz="2800" b="0" i="0" u="none" strike="noStrike" baseline="0" dirty="0">
                          <a:solidFill>
                            <a:schemeClr val="bg1"/>
                          </a:solidFill>
                          <a:latin typeface=" Time New"/>
                        </a:rPr>
                        <a:t>It is designed for high performance and is ideal for both small and large applications.</a:t>
                      </a:r>
                      <a:endParaRPr lang="en-US" sz="3200" dirty="0">
                        <a:solidFill>
                          <a:schemeClr val="bg1"/>
                        </a:solidFill>
                        <a:latin typeface=" Time New"/>
                      </a:endParaRPr>
                    </a:p>
                    <a:p>
                      <a:endParaRPr lang="en-US" sz="3200" dirty="0">
                        <a:solidFill>
                          <a:schemeClr val="bg1"/>
                        </a:solidFill>
                        <a:latin typeface=" Time New"/>
                      </a:endParaRPr>
                    </a:p>
                  </a:txBody>
                  <a:tcPr/>
                </a:tc>
                <a:extLst>
                  <a:ext uri="{0D108BD9-81ED-4DB2-BD59-A6C34878D82A}">
                    <a16:rowId xmlns:a16="http://schemas.microsoft.com/office/drawing/2014/main" val="1609759014"/>
                  </a:ext>
                </a:extLst>
              </a:tr>
            </a:tbl>
          </a:graphicData>
        </a:graphic>
      </p:graphicFrame>
      <p:pic>
        <p:nvPicPr>
          <p:cNvPr id="7" name="Picture 6">
            <a:extLst>
              <a:ext uri="{FF2B5EF4-FFF2-40B4-BE49-F238E27FC236}">
                <a16:creationId xmlns:a16="http://schemas.microsoft.com/office/drawing/2014/main" id="{C0B2A129-6C61-408D-A315-D12C19E47F41}"/>
              </a:ext>
            </a:extLst>
          </p:cNvPr>
          <p:cNvPicPr>
            <a:picLocks noChangeAspect="1"/>
          </p:cNvPicPr>
          <p:nvPr/>
        </p:nvPicPr>
        <p:blipFill>
          <a:blip r:embed="rId2"/>
          <a:stretch>
            <a:fillRect/>
          </a:stretch>
        </p:blipFill>
        <p:spPr>
          <a:xfrm>
            <a:off x="1447800" y="2552700"/>
            <a:ext cx="4267200" cy="3261956"/>
          </a:xfrm>
          <a:prstGeom prst="rect">
            <a:avLst/>
          </a:prstGeom>
        </p:spPr>
      </p:pic>
      <p:pic>
        <p:nvPicPr>
          <p:cNvPr id="8" name="Picture 7">
            <a:extLst>
              <a:ext uri="{FF2B5EF4-FFF2-40B4-BE49-F238E27FC236}">
                <a16:creationId xmlns:a16="http://schemas.microsoft.com/office/drawing/2014/main" id="{D87BB323-5835-4643-BC3C-FAB01CB88028}"/>
              </a:ext>
            </a:extLst>
          </p:cNvPr>
          <p:cNvPicPr>
            <a:picLocks noChangeAspect="1"/>
          </p:cNvPicPr>
          <p:nvPr/>
        </p:nvPicPr>
        <p:blipFill>
          <a:blip r:embed="rId3"/>
          <a:stretch>
            <a:fillRect/>
          </a:stretch>
        </p:blipFill>
        <p:spPr>
          <a:xfrm>
            <a:off x="1309777" y="6275457"/>
            <a:ext cx="4405223" cy="3676083"/>
          </a:xfrm>
          <a:prstGeom prst="rect">
            <a:avLst/>
          </a:prstGeom>
        </p:spPr>
      </p:pic>
    </p:spTree>
    <p:extLst>
      <p:ext uri="{BB962C8B-B14F-4D97-AF65-F5344CB8AC3E}">
        <p14:creationId xmlns:p14="http://schemas.microsoft.com/office/powerpoint/2010/main" val="172203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FFCC7B-8FA5-491C-A047-A21686E53C38}"/>
              </a:ext>
            </a:extLst>
          </p:cNvPr>
          <p:cNvSpPr txBox="1"/>
          <p:nvPr/>
        </p:nvSpPr>
        <p:spPr>
          <a:xfrm>
            <a:off x="5181600" y="335459"/>
            <a:ext cx="914400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chemeClr val="bg1"/>
                </a:solidFill>
                <a:effectLst/>
                <a:uLnTx/>
                <a:uFillTx/>
                <a:latin typeface="Franklin Gothic Heavy" panose="020B0903020102020204" pitchFamily="34" charset="0"/>
                <a:ea typeface="+mn-ea"/>
                <a:cs typeface="+mn-cs"/>
              </a:rPr>
              <a:t>System Implementation </a:t>
            </a:r>
            <a:endParaRPr kumimoji="0" lang="en-AS" sz="4800" b="0" i="0" u="none" strike="noStrike" kern="1200" cap="none" spc="0" normalizeH="0" baseline="0" noProof="0" dirty="0">
              <a:ln>
                <a:noFill/>
              </a:ln>
              <a:solidFill>
                <a:schemeClr val="bg1"/>
              </a:solidFill>
              <a:effectLst/>
              <a:uLnTx/>
              <a:uFillTx/>
              <a:latin typeface="Franklin Gothic Heavy" panose="020B0903020102020204" pitchFamily="34" charset="0"/>
              <a:ea typeface="+mn-ea"/>
              <a:cs typeface="+mn-cs"/>
            </a:endParaRPr>
          </a:p>
        </p:txBody>
      </p:sp>
      <p:sp>
        <p:nvSpPr>
          <p:cNvPr id="5" name="TextBox 4">
            <a:extLst>
              <a:ext uri="{FF2B5EF4-FFF2-40B4-BE49-F238E27FC236}">
                <a16:creationId xmlns:a16="http://schemas.microsoft.com/office/drawing/2014/main" id="{8FDA31F8-8DAA-43DD-B368-5BACA03F8295}"/>
              </a:ext>
            </a:extLst>
          </p:cNvPr>
          <p:cNvSpPr txBox="1"/>
          <p:nvPr/>
        </p:nvSpPr>
        <p:spPr>
          <a:xfrm>
            <a:off x="609600" y="1322457"/>
            <a:ext cx="914400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Franklin Gothic Heavy" panose="020B0903020102020204" pitchFamily="34" charset="0"/>
                <a:ea typeface="+mn-ea"/>
                <a:cs typeface="+mn-cs"/>
              </a:rPr>
              <a:t>Software Tools Used</a:t>
            </a:r>
            <a:r>
              <a:rPr kumimoji="0" lang="en-US" sz="4400" b="1" i="0" u="none" strike="noStrike" kern="1200" cap="none" spc="0" normalizeH="0" baseline="0" noProof="0" dirty="0">
                <a:ln>
                  <a:noFill/>
                </a:ln>
                <a:solidFill>
                  <a:schemeClr val="bg1"/>
                </a:solidFill>
                <a:effectLst/>
                <a:uLnTx/>
                <a:uFillTx/>
                <a:latin typeface="Calibri"/>
                <a:ea typeface="+mn-ea"/>
                <a:cs typeface="+mn-cs"/>
              </a:rPr>
              <a:t>:</a:t>
            </a:r>
          </a:p>
        </p:txBody>
      </p:sp>
      <p:graphicFrame>
        <p:nvGraphicFramePr>
          <p:cNvPr id="2" name="Table 1">
            <a:extLst>
              <a:ext uri="{FF2B5EF4-FFF2-40B4-BE49-F238E27FC236}">
                <a16:creationId xmlns:a16="http://schemas.microsoft.com/office/drawing/2014/main" id="{E139AA68-EF1F-4A94-881C-81F136D8C285}"/>
              </a:ext>
            </a:extLst>
          </p:cNvPr>
          <p:cNvGraphicFramePr>
            <a:graphicFrameLocks noGrp="1"/>
          </p:cNvGraphicFramePr>
          <p:nvPr>
            <p:extLst>
              <p:ext uri="{D42A27DB-BD31-4B8C-83A1-F6EECF244321}">
                <p14:modId xmlns:p14="http://schemas.microsoft.com/office/powerpoint/2010/main" val="3092987154"/>
              </p:ext>
            </p:extLst>
          </p:nvPr>
        </p:nvGraphicFramePr>
        <p:xfrm>
          <a:off x="1052423" y="2091897"/>
          <a:ext cx="15925800" cy="6872645"/>
        </p:xfrm>
        <a:graphic>
          <a:graphicData uri="http://schemas.openxmlformats.org/drawingml/2006/table">
            <a:tbl>
              <a:tblPr firstRow="1" bandRow="1"/>
              <a:tblGrid>
                <a:gridCol w="4910277">
                  <a:extLst>
                    <a:ext uri="{9D8B030D-6E8A-4147-A177-3AD203B41FA5}">
                      <a16:colId xmlns:a16="http://schemas.microsoft.com/office/drawing/2014/main" val="3134977402"/>
                    </a:ext>
                  </a:extLst>
                </a:gridCol>
                <a:gridCol w="11015523">
                  <a:extLst>
                    <a:ext uri="{9D8B030D-6E8A-4147-A177-3AD203B41FA5}">
                      <a16:colId xmlns:a16="http://schemas.microsoft.com/office/drawing/2014/main" val="3873910119"/>
                    </a:ext>
                  </a:extLst>
                </a:gridCol>
              </a:tblGrid>
              <a:tr h="6872645">
                <a:tc>
                  <a:txBody>
                    <a:bodyPr/>
                    <a:lstStyle/>
                    <a:p>
                      <a:endParaRPr lang="en-US" dirty="0"/>
                    </a:p>
                  </a:txBody>
                  <a:tcPr/>
                </a:tc>
                <a:tc>
                  <a:txBody>
                    <a:bodyPr/>
                    <a:lstStyle/>
                    <a:p>
                      <a:endParaRPr lang="en-US" sz="3200" b="1" dirty="0"/>
                    </a:p>
                    <a:p>
                      <a:pPr marL="0" indent="0">
                        <a:buFont typeface="Arial" panose="020B0604020202020204" pitchFamily="34" charset="0"/>
                        <a:buNone/>
                      </a:pPr>
                      <a:endParaRPr lang="ar-EG" sz="3200" dirty="0">
                        <a:latin typeface=" Time New"/>
                      </a:endParaRPr>
                    </a:p>
                    <a:p>
                      <a:pPr marL="0" indent="0">
                        <a:lnSpc>
                          <a:spcPct val="150000"/>
                        </a:lnSpc>
                        <a:buFont typeface="Arial" panose="020B0604020202020204" pitchFamily="34" charset="0"/>
                        <a:buNone/>
                      </a:pPr>
                      <a:r>
                        <a:rPr lang="en-US" sz="4400" b="1" dirty="0">
                          <a:solidFill>
                            <a:schemeClr val="bg1"/>
                          </a:solidFill>
                          <a:latin typeface=" Time New"/>
                        </a:rPr>
                        <a:t>PHP</a:t>
                      </a:r>
                      <a:endParaRPr lang="ar-EG" sz="4400" b="1" dirty="0">
                        <a:solidFill>
                          <a:schemeClr val="bg1"/>
                        </a:solidFill>
                        <a:latin typeface=" Time New"/>
                      </a:endParaRPr>
                    </a:p>
                    <a:p>
                      <a:pPr marL="457200" indent="-457200">
                        <a:lnSpc>
                          <a:spcPct val="150000"/>
                        </a:lnSpc>
                        <a:buFont typeface="Arial" panose="020B0604020202020204" pitchFamily="34" charset="0"/>
                        <a:buChar char="•"/>
                      </a:pPr>
                      <a:r>
                        <a:rPr lang="en-US" sz="3200" b="1" dirty="0">
                          <a:solidFill>
                            <a:schemeClr val="bg1"/>
                          </a:solidFill>
                        </a:rPr>
                        <a:t>PHP</a:t>
                      </a:r>
                      <a:r>
                        <a:rPr lang="en-US" sz="3200" dirty="0">
                          <a:solidFill>
                            <a:schemeClr val="bg1"/>
                          </a:solidFill>
                        </a:rPr>
                        <a:t> is a free, open-source language used for building server-side logic and connecting mobile apps like Flutter to databases</a:t>
                      </a:r>
                      <a:endParaRPr lang="ar-EG" sz="3200" dirty="0">
                        <a:solidFill>
                          <a:schemeClr val="bg1"/>
                        </a:solidFill>
                      </a:endParaRPr>
                    </a:p>
                    <a:p>
                      <a:pPr marL="457200" indent="-457200">
                        <a:lnSpc>
                          <a:spcPct val="150000"/>
                        </a:lnSpc>
                        <a:buFont typeface="Arial" panose="020B0604020202020204" pitchFamily="34" charset="0"/>
                        <a:buChar char="•"/>
                      </a:pPr>
                      <a:r>
                        <a:rPr lang="en-US" sz="3200" b="1" dirty="0">
                          <a:solidFill>
                            <a:schemeClr val="bg1"/>
                          </a:solidFill>
                        </a:rPr>
                        <a:t>Supports easy API creation</a:t>
                      </a:r>
                      <a:r>
                        <a:rPr lang="en-US" sz="3200" dirty="0">
                          <a:solidFill>
                            <a:schemeClr val="bg1"/>
                          </a:solidFill>
                        </a:rPr>
                        <a:t> for handling authentication, data exchange, and MySQL database operations</a:t>
                      </a:r>
                      <a:endParaRPr lang="ar-EG" sz="3200" dirty="0">
                        <a:solidFill>
                          <a:schemeClr val="bg1"/>
                        </a:solidFill>
                      </a:endParaRPr>
                    </a:p>
                    <a:p>
                      <a:pPr marL="457200" indent="-457200">
                        <a:lnSpc>
                          <a:spcPct val="150000"/>
                        </a:lnSpc>
                        <a:buFont typeface="Arial" panose="020B0604020202020204" pitchFamily="34" charset="0"/>
                        <a:buChar char="•"/>
                      </a:pPr>
                      <a:r>
                        <a:rPr lang="en-US" sz="3200" b="1" dirty="0">
                          <a:solidFill>
                            <a:schemeClr val="bg1"/>
                          </a:solidFill>
                        </a:rPr>
                        <a:t>Fast and lightweight</a:t>
                      </a:r>
                      <a:r>
                        <a:rPr lang="en-US" sz="3200" dirty="0">
                          <a:solidFill>
                            <a:schemeClr val="bg1"/>
                          </a:solidFill>
                        </a:rPr>
                        <a:t>, with a large community and many ready-to-use libraries</a:t>
                      </a:r>
                      <a:endParaRPr lang="en-US" sz="3200" dirty="0">
                        <a:solidFill>
                          <a:schemeClr val="bg1"/>
                        </a:solidFill>
                        <a:latin typeface=" Time New"/>
                      </a:endParaRPr>
                    </a:p>
                  </a:txBody>
                  <a:tcPr/>
                </a:tc>
                <a:extLst>
                  <a:ext uri="{0D108BD9-81ED-4DB2-BD59-A6C34878D82A}">
                    <a16:rowId xmlns:a16="http://schemas.microsoft.com/office/drawing/2014/main" val="721711437"/>
                  </a:ext>
                </a:extLst>
              </a:tr>
            </a:tbl>
          </a:graphicData>
        </a:graphic>
      </p:graphicFrame>
      <p:pic>
        <p:nvPicPr>
          <p:cNvPr id="6" name="Picture 5" descr="A blue and black logo&#10;&#10;AI-generated content may be incorrect.">
            <a:extLst>
              <a:ext uri="{FF2B5EF4-FFF2-40B4-BE49-F238E27FC236}">
                <a16:creationId xmlns:a16="http://schemas.microsoft.com/office/drawing/2014/main" id="{8D0A72A7-1327-42FA-AF90-B624660C4D2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93571" y="4185827"/>
            <a:ext cx="4197629" cy="4009276"/>
          </a:xfrm>
          <a:prstGeom prst="rect">
            <a:avLst/>
          </a:prstGeom>
        </p:spPr>
      </p:pic>
    </p:spTree>
    <p:extLst>
      <p:ext uri="{BB962C8B-B14F-4D97-AF65-F5344CB8AC3E}">
        <p14:creationId xmlns:p14="http://schemas.microsoft.com/office/powerpoint/2010/main" val="14737615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623C2-4216-6DD5-E3BA-8FCC7F54470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9CE25E1-DC45-9654-10B9-E47076799FF4}"/>
              </a:ext>
            </a:extLst>
          </p:cNvPr>
          <p:cNvGrpSpPr/>
          <p:nvPr/>
        </p:nvGrpSpPr>
        <p:grpSpPr>
          <a:xfrm rot="5400000">
            <a:off x="12066943" y="-4670943"/>
            <a:ext cx="1040226" cy="11401888"/>
            <a:chOff x="0" y="0"/>
            <a:chExt cx="660400" cy="7238623"/>
          </a:xfrm>
        </p:grpSpPr>
        <p:sp>
          <p:nvSpPr>
            <p:cNvPr id="3" name="Freeform 3">
              <a:extLst>
                <a:ext uri="{FF2B5EF4-FFF2-40B4-BE49-F238E27FC236}">
                  <a16:creationId xmlns:a16="http://schemas.microsoft.com/office/drawing/2014/main" id="{3335BEC8-AE9A-F414-AAD2-0AF62EE9C25B}"/>
                </a:ext>
              </a:extLst>
            </p:cNvPr>
            <p:cNvSpPr/>
            <p:nvPr/>
          </p:nvSpPr>
          <p:spPr>
            <a:xfrm>
              <a:off x="0" y="0"/>
              <a:ext cx="660400" cy="7238623"/>
            </a:xfrm>
            <a:custGeom>
              <a:avLst/>
              <a:gdLst/>
              <a:ahLst/>
              <a:cxnLst/>
              <a:rect l="l" t="t" r="r" b="b"/>
              <a:pathLst>
                <a:path w="660400" h="7238623">
                  <a:moveTo>
                    <a:pt x="220252" y="7219554"/>
                  </a:moveTo>
                  <a:cubicBezTo>
                    <a:pt x="254109" y="7231068"/>
                    <a:pt x="292600" y="7238623"/>
                    <a:pt x="330378" y="7238623"/>
                  </a:cubicBezTo>
                  <a:cubicBezTo>
                    <a:pt x="368157" y="7238623"/>
                    <a:pt x="404509" y="7232146"/>
                    <a:pt x="438009" y="7220632"/>
                  </a:cubicBezTo>
                  <a:cubicBezTo>
                    <a:pt x="438723" y="7220272"/>
                    <a:pt x="439435" y="7220272"/>
                    <a:pt x="440148" y="7219914"/>
                  </a:cubicBezTo>
                  <a:cubicBezTo>
                    <a:pt x="565955" y="7173858"/>
                    <a:pt x="658618" y="7052244"/>
                    <a:pt x="660400" y="6767385"/>
                  </a:cubicBezTo>
                  <a:lnTo>
                    <a:pt x="660400" y="0"/>
                  </a:lnTo>
                  <a:lnTo>
                    <a:pt x="0" y="0"/>
                  </a:lnTo>
                  <a:lnTo>
                    <a:pt x="0" y="6762363"/>
                  </a:lnTo>
                  <a:cubicBezTo>
                    <a:pt x="1782" y="7052963"/>
                    <a:pt x="93019" y="7174578"/>
                    <a:pt x="220252" y="7219554"/>
                  </a:cubicBezTo>
                  <a:close/>
                </a:path>
              </a:pathLst>
            </a:custGeom>
            <a:solidFill>
              <a:srgbClr val="EFF4F7">
                <a:alpha val="87051"/>
              </a:srgbClr>
            </a:solidFill>
          </p:spPr>
          <p:txBody>
            <a:bodyPr/>
            <a:lstStyle/>
            <a:p>
              <a:pPr marL="0" algn="r" defTabSz="914400" rtl="1" eaLnBrk="1" latinLnBrk="0" hangingPunct="1"/>
              <a:endParaRPr lang="en-AS" dirty="0"/>
            </a:p>
          </p:txBody>
        </p:sp>
        <p:sp>
          <p:nvSpPr>
            <p:cNvPr id="4" name="TextBox 4">
              <a:extLst>
                <a:ext uri="{FF2B5EF4-FFF2-40B4-BE49-F238E27FC236}">
                  <a16:creationId xmlns:a16="http://schemas.microsoft.com/office/drawing/2014/main" id="{9564BA28-CA38-04FE-223F-D4D09C9C17B9}"/>
                </a:ext>
              </a:extLst>
            </p:cNvPr>
            <p:cNvSpPr txBox="1"/>
            <p:nvPr/>
          </p:nvSpPr>
          <p:spPr>
            <a:xfrm>
              <a:off x="0" y="-104775"/>
              <a:ext cx="660400" cy="7216398"/>
            </a:xfrm>
            <a:prstGeom prst="rect">
              <a:avLst/>
            </a:prstGeom>
          </p:spPr>
          <p:txBody>
            <a:bodyPr lIns="50800" tIns="50800" rIns="50800" bIns="50800" rtlCol="0" anchor="ctr"/>
            <a:lstStyle/>
            <a:p>
              <a:pPr marL="0" algn="ctr" defTabSz="914400" rtl="1" eaLnBrk="1" latinLnBrk="0" hangingPunct="1">
                <a:lnSpc>
                  <a:spcPts val="3640"/>
                </a:lnSpc>
              </a:pPr>
              <a:endParaRPr/>
            </a:p>
          </p:txBody>
        </p:sp>
      </p:grpSp>
      <p:sp>
        <p:nvSpPr>
          <p:cNvPr id="32" name="TextBox 32">
            <a:extLst>
              <a:ext uri="{FF2B5EF4-FFF2-40B4-BE49-F238E27FC236}">
                <a16:creationId xmlns:a16="http://schemas.microsoft.com/office/drawing/2014/main" id="{9020AEFE-BDA8-E08B-2B6E-FAB3859B9766}"/>
              </a:ext>
            </a:extLst>
          </p:cNvPr>
          <p:cNvSpPr txBox="1"/>
          <p:nvPr/>
        </p:nvSpPr>
        <p:spPr>
          <a:xfrm>
            <a:off x="2320202" y="8230227"/>
            <a:ext cx="847637" cy="1006568"/>
          </a:xfrm>
          <a:prstGeom prst="rect">
            <a:avLst/>
          </a:prstGeom>
        </p:spPr>
        <p:txBody>
          <a:bodyPr lIns="50800" tIns="50800" rIns="50800" bIns="50800" rtlCol="0" anchor="ctr"/>
          <a:lstStyle/>
          <a:p>
            <a:pPr algn="ctr">
              <a:lnSpc>
                <a:spcPts val="4200"/>
              </a:lnSpc>
            </a:pPr>
            <a:endParaRPr lang="en-US" sz="3000" b="1" spc="300" dirty="0">
              <a:solidFill>
                <a:srgbClr val="716B65"/>
              </a:solidFill>
              <a:latin typeface="Futura Bold"/>
              <a:ea typeface="Futura Bold"/>
              <a:cs typeface="Futura Bold"/>
              <a:sym typeface="Futura Bold"/>
            </a:endParaRPr>
          </a:p>
        </p:txBody>
      </p:sp>
      <p:sp>
        <p:nvSpPr>
          <p:cNvPr id="36" name="TextBox 36">
            <a:extLst>
              <a:ext uri="{FF2B5EF4-FFF2-40B4-BE49-F238E27FC236}">
                <a16:creationId xmlns:a16="http://schemas.microsoft.com/office/drawing/2014/main" id="{30C988B9-724D-A0D8-195E-625214EA402F}"/>
              </a:ext>
            </a:extLst>
          </p:cNvPr>
          <p:cNvSpPr txBox="1"/>
          <p:nvPr/>
        </p:nvSpPr>
        <p:spPr>
          <a:xfrm>
            <a:off x="421059" y="567038"/>
            <a:ext cx="8722941" cy="1278389"/>
          </a:xfrm>
          <a:prstGeom prst="rect">
            <a:avLst/>
          </a:prstGeom>
        </p:spPr>
        <p:txBody>
          <a:bodyPr lIns="0" tIns="0" rIns="0" bIns="0" rtlCol="0" anchor="t">
            <a:spAutoFit/>
          </a:bodyPr>
          <a:lstStyle/>
          <a:p>
            <a:pPr marL="0" lvl="0" indent="0" algn="l">
              <a:lnSpc>
                <a:spcPts val="9944"/>
              </a:lnSpc>
            </a:pPr>
            <a:r>
              <a:rPr lang="en-US" sz="8800" spc="440" dirty="0">
                <a:solidFill>
                  <a:schemeClr val="bg1"/>
                </a:solidFill>
                <a:latin typeface="League Spartan"/>
                <a:ea typeface="League Spartan"/>
                <a:cs typeface="League Spartan"/>
                <a:sym typeface="League Spartan"/>
              </a:rPr>
              <a:t>AGENDA</a:t>
            </a:r>
          </a:p>
        </p:txBody>
      </p:sp>
      <p:grpSp>
        <p:nvGrpSpPr>
          <p:cNvPr id="47" name="Group 47">
            <a:extLst>
              <a:ext uri="{FF2B5EF4-FFF2-40B4-BE49-F238E27FC236}">
                <a16:creationId xmlns:a16="http://schemas.microsoft.com/office/drawing/2014/main" id="{227A0D6B-961C-B18C-7371-53214E7E6569}"/>
              </a:ext>
            </a:extLst>
          </p:cNvPr>
          <p:cNvGrpSpPr/>
          <p:nvPr/>
        </p:nvGrpSpPr>
        <p:grpSpPr>
          <a:xfrm>
            <a:off x="16629718" y="1004635"/>
            <a:ext cx="2724448" cy="2724448"/>
            <a:chOff x="0" y="0"/>
            <a:chExt cx="812800" cy="812800"/>
          </a:xfrm>
        </p:grpSpPr>
        <p:sp>
          <p:nvSpPr>
            <p:cNvPr id="48" name="Freeform 48">
              <a:extLst>
                <a:ext uri="{FF2B5EF4-FFF2-40B4-BE49-F238E27FC236}">
                  <a16:creationId xmlns:a16="http://schemas.microsoft.com/office/drawing/2014/main" id="{39C6ECB6-D543-606E-ACCA-2078A4C2511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49" name="TextBox 49">
              <a:extLst>
                <a:ext uri="{FF2B5EF4-FFF2-40B4-BE49-F238E27FC236}">
                  <a16:creationId xmlns:a16="http://schemas.microsoft.com/office/drawing/2014/main" id="{B6BE17D3-F0ED-775D-9682-26DBA0817A12}"/>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50" name="AutoShape 50">
            <a:extLst>
              <a:ext uri="{FF2B5EF4-FFF2-40B4-BE49-F238E27FC236}">
                <a16:creationId xmlns:a16="http://schemas.microsoft.com/office/drawing/2014/main" id="{7989EF3A-C4C4-BC3B-0B0C-EB809D3D83FF}"/>
              </a:ext>
            </a:extLst>
          </p:cNvPr>
          <p:cNvSpPr/>
          <p:nvPr/>
        </p:nvSpPr>
        <p:spPr>
          <a:xfrm>
            <a:off x="0" y="9818173"/>
            <a:ext cx="11401888" cy="0"/>
          </a:xfrm>
          <a:prstGeom prst="line">
            <a:avLst/>
          </a:prstGeom>
          <a:ln w="19050" cap="flat">
            <a:solidFill>
              <a:schemeClr val="bg1"/>
            </a:solidFill>
            <a:prstDash val="solid"/>
            <a:headEnd type="none" w="sm" len="sm"/>
            <a:tailEnd type="none" w="sm" len="sm"/>
          </a:ln>
        </p:spPr>
        <p:txBody>
          <a:bodyPr/>
          <a:lstStyle/>
          <a:p>
            <a:endParaRPr lang="en-AS" dirty="0"/>
          </a:p>
        </p:txBody>
      </p:sp>
      <p:grpSp>
        <p:nvGrpSpPr>
          <p:cNvPr id="51" name="Group 51">
            <a:extLst>
              <a:ext uri="{FF2B5EF4-FFF2-40B4-BE49-F238E27FC236}">
                <a16:creationId xmlns:a16="http://schemas.microsoft.com/office/drawing/2014/main" id="{D74DFA80-A242-2101-7EE6-FE2B52E931BC}"/>
              </a:ext>
            </a:extLst>
          </p:cNvPr>
          <p:cNvGrpSpPr/>
          <p:nvPr/>
        </p:nvGrpSpPr>
        <p:grpSpPr>
          <a:xfrm>
            <a:off x="228600" y="9312710"/>
            <a:ext cx="1209546" cy="1209546"/>
            <a:chOff x="0" y="0"/>
            <a:chExt cx="812800" cy="812800"/>
          </a:xfrm>
        </p:grpSpPr>
        <p:sp>
          <p:nvSpPr>
            <p:cNvPr id="52" name="Freeform 52">
              <a:extLst>
                <a:ext uri="{FF2B5EF4-FFF2-40B4-BE49-F238E27FC236}">
                  <a16:creationId xmlns:a16="http://schemas.microsoft.com/office/drawing/2014/main" id="{B5CBDB22-510D-4560-E7F1-6D8364AB8C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53" name="TextBox 53">
              <a:extLst>
                <a:ext uri="{FF2B5EF4-FFF2-40B4-BE49-F238E27FC236}">
                  <a16:creationId xmlns:a16="http://schemas.microsoft.com/office/drawing/2014/main" id="{76DB54A4-7582-BA13-5364-1EB1D7AC120E}"/>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17" name="TextBox 32">
            <a:extLst>
              <a:ext uri="{FF2B5EF4-FFF2-40B4-BE49-F238E27FC236}">
                <a16:creationId xmlns:a16="http://schemas.microsoft.com/office/drawing/2014/main" id="{2DF1DDE5-7CA8-05B6-1C74-009B5E69F8A4}"/>
              </a:ext>
            </a:extLst>
          </p:cNvPr>
          <p:cNvSpPr txBox="1"/>
          <p:nvPr/>
        </p:nvSpPr>
        <p:spPr>
          <a:xfrm>
            <a:off x="2441060" y="9763935"/>
            <a:ext cx="847637" cy="1006568"/>
          </a:xfrm>
          <a:prstGeom prst="rect">
            <a:avLst/>
          </a:prstGeom>
        </p:spPr>
        <p:txBody>
          <a:bodyPr lIns="50800" tIns="50800" rIns="50800" bIns="50800" rtlCol="0" anchor="ctr"/>
          <a:lstStyle/>
          <a:p>
            <a:pPr algn="ctr">
              <a:lnSpc>
                <a:spcPts val="4200"/>
              </a:lnSpc>
            </a:pPr>
            <a:endParaRPr lang="en-US" sz="3000" b="1" spc="300" dirty="0">
              <a:solidFill>
                <a:srgbClr val="FDF7E4"/>
              </a:solidFill>
              <a:latin typeface="Futura Bold"/>
              <a:ea typeface="Futura Bold"/>
              <a:cs typeface="Futura Bold"/>
              <a:sym typeface="Futura Bold"/>
            </a:endParaRPr>
          </a:p>
        </p:txBody>
      </p:sp>
      <p:grpSp>
        <p:nvGrpSpPr>
          <p:cNvPr id="31" name="Group 30">
            <a:extLst>
              <a:ext uri="{FF2B5EF4-FFF2-40B4-BE49-F238E27FC236}">
                <a16:creationId xmlns:a16="http://schemas.microsoft.com/office/drawing/2014/main" id="{589B434B-C282-4215-8439-FC739878142D}"/>
              </a:ext>
            </a:extLst>
          </p:cNvPr>
          <p:cNvGrpSpPr/>
          <p:nvPr/>
        </p:nvGrpSpPr>
        <p:grpSpPr>
          <a:xfrm>
            <a:off x="1070405" y="7318638"/>
            <a:ext cx="7589368" cy="1043245"/>
            <a:chOff x="9138154" y="3286434"/>
            <a:chExt cx="7589368" cy="1043245"/>
          </a:xfrm>
        </p:grpSpPr>
        <p:sp>
          <p:nvSpPr>
            <p:cNvPr id="45" name="TextBox 45">
              <a:extLst>
                <a:ext uri="{FF2B5EF4-FFF2-40B4-BE49-F238E27FC236}">
                  <a16:creationId xmlns:a16="http://schemas.microsoft.com/office/drawing/2014/main" id="{493437D4-463B-574A-FF8D-23081F75BA4A}"/>
                </a:ext>
              </a:extLst>
            </p:cNvPr>
            <p:cNvSpPr txBox="1"/>
            <p:nvPr/>
          </p:nvSpPr>
          <p:spPr>
            <a:xfrm>
              <a:off x="10537790" y="3566459"/>
              <a:ext cx="6189732" cy="461665"/>
            </a:xfrm>
            <a:prstGeom prst="rect">
              <a:avLst/>
            </a:prstGeom>
          </p:spPr>
          <p:txBody>
            <a:bodyPr wrap="square"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SURVEY &amp; LITERATURE REVIEW</a:t>
              </a:r>
            </a:p>
          </p:txBody>
        </p:sp>
        <p:grpSp>
          <p:nvGrpSpPr>
            <p:cNvPr id="13" name="Group 30">
              <a:extLst>
                <a:ext uri="{FF2B5EF4-FFF2-40B4-BE49-F238E27FC236}">
                  <a16:creationId xmlns:a16="http://schemas.microsoft.com/office/drawing/2014/main" id="{32A963B3-F2B8-CD30-135A-1B79C5F5F4C9}"/>
                </a:ext>
              </a:extLst>
            </p:cNvPr>
            <p:cNvGrpSpPr/>
            <p:nvPr/>
          </p:nvGrpSpPr>
          <p:grpSpPr>
            <a:xfrm>
              <a:off x="9138154" y="3286434"/>
              <a:ext cx="1043245" cy="1043245"/>
              <a:chOff x="0" y="0"/>
              <a:chExt cx="812800" cy="812800"/>
            </a:xfrm>
          </p:grpSpPr>
          <p:sp>
            <p:nvSpPr>
              <p:cNvPr id="14" name="Freeform 31">
                <a:extLst>
                  <a:ext uri="{FF2B5EF4-FFF2-40B4-BE49-F238E27FC236}">
                    <a16:creationId xmlns:a16="http://schemas.microsoft.com/office/drawing/2014/main" id="{EA74F7A0-46D1-5794-E4FC-1DE7902F44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5" name="TextBox 32">
                <a:extLst>
                  <a:ext uri="{FF2B5EF4-FFF2-40B4-BE49-F238E27FC236}">
                    <a16:creationId xmlns:a16="http://schemas.microsoft.com/office/drawing/2014/main" id="{C57ECC4F-7C77-1DA9-C531-A4C6ECF4194B}"/>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05</a:t>
                </a:r>
              </a:p>
            </p:txBody>
          </p:sp>
        </p:grpSp>
      </p:grpSp>
      <p:grpSp>
        <p:nvGrpSpPr>
          <p:cNvPr id="35" name="Group 34">
            <a:extLst>
              <a:ext uri="{FF2B5EF4-FFF2-40B4-BE49-F238E27FC236}">
                <a16:creationId xmlns:a16="http://schemas.microsoft.com/office/drawing/2014/main" id="{EC394885-C13A-40BD-ACA4-AC1E877E46B4}"/>
              </a:ext>
            </a:extLst>
          </p:cNvPr>
          <p:cNvGrpSpPr/>
          <p:nvPr/>
        </p:nvGrpSpPr>
        <p:grpSpPr>
          <a:xfrm>
            <a:off x="8659773" y="2268869"/>
            <a:ext cx="7239000" cy="1043245"/>
            <a:chOff x="9144000" y="4581087"/>
            <a:chExt cx="7239000" cy="1043245"/>
          </a:xfrm>
        </p:grpSpPr>
        <p:sp>
          <p:nvSpPr>
            <p:cNvPr id="57" name="TextBox 56">
              <a:extLst>
                <a:ext uri="{FF2B5EF4-FFF2-40B4-BE49-F238E27FC236}">
                  <a16:creationId xmlns:a16="http://schemas.microsoft.com/office/drawing/2014/main" id="{9FA4FF46-5C4D-A9FA-9A94-265093F528C3}"/>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ANALYSIS PHASE</a:t>
              </a:r>
            </a:p>
          </p:txBody>
        </p:sp>
        <p:grpSp>
          <p:nvGrpSpPr>
            <p:cNvPr id="16" name="Group 30">
              <a:extLst>
                <a:ext uri="{FF2B5EF4-FFF2-40B4-BE49-F238E27FC236}">
                  <a16:creationId xmlns:a16="http://schemas.microsoft.com/office/drawing/2014/main" id="{143076A1-481F-3ACB-86AF-1F90693F6347}"/>
                </a:ext>
              </a:extLst>
            </p:cNvPr>
            <p:cNvGrpSpPr/>
            <p:nvPr/>
          </p:nvGrpSpPr>
          <p:grpSpPr>
            <a:xfrm>
              <a:off x="9144000" y="4581087"/>
              <a:ext cx="1043245" cy="1043245"/>
              <a:chOff x="0" y="0"/>
              <a:chExt cx="812800" cy="812800"/>
            </a:xfrm>
          </p:grpSpPr>
          <p:sp>
            <p:nvSpPr>
              <p:cNvPr id="18" name="Freeform 31">
                <a:extLst>
                  <a:ext uri="{FF2B5EF4-FFF2-40B4-BE49-F238E27FC236}">
                    <a16:creationId xmlns:a16="http://schemas.microsoft.com/office/drawing/2014/main" id="{96F97DA6-CF5D-F650-CF82-DDD05771FD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9" name="TextBox 32">
                <a:extLst>
                  <a:ext uri="{FF2B5EF4-FFF2-40B4-BE49-F238E27FC236}">
                    <a16:creationId xmlns:a16="http://schemas.microsoft.com/office/drawing/2014/main" id="{AB94C9EE-F819-3765-A0C1-9F0B691BA8D6}"/>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06</a:t>
                </a:r>
              </a:p>
            </p:txBody>
          </p:sp>
        </p:grpSp>
      </p:grpSp>
      <p:sp>
        <p:nvSpPr>
          <p:cNvPr id="24" name="Freeform 31">
            <a:extLst>
              <a:ext uri="{FF2B5EF4-FFF2-40B4-BE49-F238E27FC236}">
                <a16:creationId xmlns:a16="http://schemas.microsoft.com/office/drawing/2014/main" id="{EEC91634-9F63-5F02-3A14-AB5926B655CA}"/>
              </a:ext>
            </a:extLst>
          </p:cNvPr>
          <p:cNvSpPr/>
          <p:nvPr/>
        </p:nvSpPr>
        <p:spPr>
          <a:xfrm>
            <a:off x="8691149" y="3640477"/>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5" name="TextBox 32">
            <a:extLst>
              <a:ext uri="{FF2B5EF4-FFF2-40B4-BE49-F238E27FC236}">
                <a16:creationId xmlns:a16="http://schemas.microsoft.com/office/drawing/2014/main" id="{89F64541-6CA8-2293-2D15-2BBCE784485A}"/>
              </a:ext>
            </a:extLst>
          </p:cNvPr>
          <p:cNvSpPr txBox="1"/>
          <p:nvPr/>
        </p:nvSpPr>
        <p:spPr>
          <a:xfrm>
            <a:off x="8788953" y="3579349"/>
            <a:ext cx="847637"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07</a:t>
            </a:r>
          </a:p>
        </p:txBody>
      </p:sp>
      <p:grpSp>
        <p:nvGrpSpPr>
          <p:cNvPr id="26" name="Group 25">
            <a:extLst>
              <a:ext uri="{FF2B5EF4-FFF2-40B4-BE49-F238E27FC236}">
                <a16:creationId xmlns:a16="http://schemas.microsoft.com/office/drawing/2014/main" id="{A0C5CC1E-F2EC-4D9E-8ED5-EA8B27609056}"/>
              </a:ext>
            </a:extLst>
          </p:cNvPr>
          <p:cNvGrpSpPr/>
          <p:nvPr/>
        </p:nvGrpSpPr>
        <p:grpSpPr>
          <a:xfrm>
            <a:off x="1085879" y="2228078"/>
            <a:ext cx="6189688" cy="4979364"/>
            <a:chOff x="2253256" y="3286434"/>
            <a:chExt cx="6189688" cy="4979364"/>
          </a:xfrm>
        </p:grpSpPr>
        <p:grpSp>
          <p:nvGrpSpPr>
            <p:cNvPr id="6" name="Group 6">
              <a:extLst>
                <a:ext uri="{FF2B5EF4-FFF2-40B4-BE49-F238E27FC236}">
                  <a16:creationId xmlns:a16="http://schemas.microsoft.com/office/drawing/2014/main" id="{BA465DC7-0D2D-54A3-7087-ECE860435036}"/>
                </a:ext>
              </a:extLst>
            </p:cNvPr>
            <p:cNvGrpSpPr/>
            <p:nvPr/>
          </p:nvGrpSpPr>
          <p:grpSpPr>
            <a:xfrm>
              <a:off x="2260452" y="3286434"/>
              <a:ext cx="1043245" cy="1043245"/>
              <a:chOff x="0" y="0"/>
              <a:chExt cx="812800" cy="812800"/>
            </a:xfrm>
          </p:grpSpPr>
          <p:sp>
            <p:nvSpPr>
              <p:cNvPr id="7" name="Freeform 7">
                <a:extLst>
                  <a:ext uri="{FF2B5EF4-FFF2-40B4-BE49-F238E27FC236}">
                    <a16:creationId xmlns:a16="http://schemas.microsoft.com/office/drawing/2014/main" id="{BCCB77E9-7DFD-9961-7694-707518CA99E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20000"/>
                  <a:lumOff val="80000"/>
                </a:schemeClr>
              </a:solidFill>
            </p:spPr>
            <p:txBody>
              <a:bodyPr/>
              <a:lstStyle/>
              <a:p>
                <a:pPr marL="0" algn="r" defTabSz="914400" rtl="1" eaLnBrk="1" latinLnBrk="0" hangingPunct="1"/>
                <a:endParaRPr lang="en-AS" dirty="0"/>
              </a:p>
            </p:txBody>
          </p:sp>
          <p:sp>
            <p:nvSpPr>
              <p:cNvPr id="8" name="TextBox 8">
                <a:extLst>
                  <a:ext uri="{FF2B5EF4-FFF2-40B4-BE49-F238E27FC236}">
                    <a16:creationId xmlns:a16="http://schemas.microsoft.com/office/drawing/2014/main" id="{216F6F2C-BC99-694D-99EE-41D7EE9FCF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01</a:t>
                </a:r>
              </a:p>
            </p:txBody>
          </p:sp>
        </p:grpSp>
        <p:sp>
          <p:nvSpPr>
            <p:cNvPr id="43" name="TextBox 43">
              <a:extLst>
                <a:ext uri="{FF2B5EF4-FFF2-40B4-BE49-F238E27FC236}">
                  <a16:creationId xmlns:a16="http://schemas.microsoft.com/office/drawing/2014/main" id="{F471C338-FAC8-0562-CAC9-B8604EEDAD88}"/>
                </a:ext>
              </a:extLst>
            </p:cNvPr>
            <p:cNvSpPr txBox="1"/>
            <p:nvPr/>
          </p:nvSpPr>
          <p:spPr>
            <a:xfrm>
              <a:off x="3692170" y="4912669"/>
              <a:ext cx="4750774" cy="461665"/>
            </a:xfrm>
            <a:prstGeom prst="rect">
              <a:avLst/>
            </a:prstGeom>
          </p:spPr>
          <p:txBody>
            <a:bodyPr wrap="square"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OBJECTIVES</a:t>
              </a:r>
            </a:p>
          </p:txBody>
        </p:sp>
        <p:sp>
          <p:nvSpPr>
            <p:cNvPr id="44" name="TextBox 44">
              <a:extLst>
                <a:ext uri="{FF2B5EF4-FFF2-40B4-BE49-F238E27FC236}">
                  <a16:creationId xmlns:a16="http://schemas.microsoft.com/office/drawing/2014/main" id="{CD53947D-4C25-F635-DDA5-9C69118C9E76}"/>
                </a:ext>
              </a:extLst>
            </p:cNvPr>
            <p:cNvSpPr txBox="1"/>
            <p:nvPr/>
          </p:nvSpPr>
          <p:spPr>
            <a:xfrm>
              <a:off x="3698169" y="3577223"/>
              <a:ext cx="4211627" cy="461665"/>
            </a:xfrm>
            <a:prstGeom prst="rect">
              <a:avLst/>
            </a:prstGeom>
          </p:spPr>
          <p:txBody>
            <a:bodyPr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PROBLEM STATEMENT</a:t>
              </a:r>
            </a:p>
          </p:txBody>
        </p:sp>
        <p:grpSp>
          <p:nvGrpSpPr>
            <p:cNvPr id="9" name="Group 30">
              <a:extLst>
                <a:ext uri="{FF2B5EF4-FFF2-40B4-BE49-F238E27FC236}">
                  <a16:creationId xmlns:a16="http://schemas.microsoft.com/office/drawing/2014/main" id="{98A42E8B-03E9-AE5C-92B2-8B5D867364B1}"/>
                </a:ext>
              </a:extLst>
            </p:cNvPr>
            <p:cNvGrpSpPr/>
            <p:nvPr/>
          </p:nvGrpSpPr>
          <p:grpSpPr>
            <a:xfrm>
              <a:off x="2253256" y="4581938"/>
              <a:ext cx="1043245" cy="1043245"/>
              <a:chOff x="0" y="0"/>
              <a:chExt cx="812800" cy="812800"/>
            </a:xfrm>
          </p:grpSpPr>
          <p:sp>
            <p:nvSpPr>
              <p:cNvPr id="10" name="Freeform 31">
                <a:extLst>
                  <a:ext uri="{FF2B5EF4-FFF2-40B4-BE49-F238E27FC236}">
                    <a16:creationId xmlns:a16="http://schemas.microsoft.com/office/drawing/2014/main" id="{AF2723C4-EFAE-6993-07A6-C2AA61E748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1" name="TextBox 32">
                <a:extLst>
                  <a:ext uri="{FF2B5EF4-FFF2-40B4-BE49-F238E27FC236}">
                    <a16:creationId xmlns:a16="http://schemas.microsoft.com/office/drawing/2014/main" id="{69F4D9EF-E6B9-994C-0D69-10E4B5C8D024}"/>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02</a:t>
                </a:r>
              </a:p>
            </p:txBody>
          </p:sp>
        </p:grpSp>
        <p:grpSp>
          <p:nvGrpSpPr>
            <p:cNvPr id="21" name="Group 30">
              <a:extLst>
                <a:ext uri="{FF2B5EF4-FFF2-40B4-BE49-F238E27FC236}">
                  <a16:creationId xmlns:a16="http://schemas.microsoft.com/office/drawing/2014/main" id="{C57966D0-B175-09B0-EB39-E9C9B5F75696}"/>
                </a:ext>
              </a:extLst>
            </p:cNvPr>
            <p:cNvGrpSpPr/>
            <p:nvPr/>
          </p:nvGrpSpPr>
          <p:grpSpPr>
            <a:xfrm>
              <a:off x="2253256" y="5902245"/>
              <a:ext cx="1043245" cy="1043245"/>
              <a:chOff x="0" y="0"/>
              <a:chExt cx="812800" cy="812800"/>
            </a:xfrm>
          </p:grpSpPr>
          <p:sp>
            <p:nvSpPr>
              <p:cNvPr id="22" name="Freeform 31">
                <a:extLst>
                  <a:ext uri="{FF2B5EF4-FFF2-40B4-BE49-F238E27FC236}">
                    <a16:creationId xmlns:a16="http://schemas.microsoft.com/office/drawing/2014/main" id="{6876FFA1-1E36-0FD4-E87D-4D56CCBDE5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3" name="TextBox 32">
                <a:extLst>
                  <a:ext uri="{FF2B5EF4-FFF2-40B4-BE49-F238E27FC236}">
                    <a16:creationId xmlns:a16="http://schemas.microsoft.com/office/drawing/2014/main" id="{18A22B72-7B73-0C6C-FCD7-787930733B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03</a:t>
                </a:r>
              </a:p>
            </p:txBody>
          </p:sp>
        </p:grpSp>
        <p:grpSp>
          <p:nvGrpSpPr>
            <p:cNvPr id="27" name="Group 30">
              <a:extLst>
                <a:ext uri="{FF2B5EF4-FFF2-40B4-BE49-F238E27FC236}">
                  <a16:creationId xmlns:a16="http://schemas.microsoft.com/office/drawing/2014/main" id="{7163D7AE-F6F5-7A99-2973-62DA9DD4B87D}"/>
                </a:ext>
              </a:extLst>
            </p:cNvPr>
            <p:cNvGrpSpPr/>
            <p:nvPr/>
          </p:nvGrpSpPr>
          <p:grpSpPr>
            <a:xfrm>
              <a:off x="2253256" y="7222553"/>
              <a:ext cx="1043245" cy="1043245"/>
              <a:chOff x="0" y="0"/>
              <a:chExt cx="812800" cy="812800"/>
            </a:xfrm>
          </p:grpSpPr>
          <p:sp>
            <p:nvSpPr>
              <p:cNvPr id="28" name="Freeform 31">
                <a:extLst>
                  <a:ext uri="{FF2B5EF4-FFF2-40B4-BE49-F238E27FC236}">
                    <a16:creationId xmlns:a16="http://schemas.microsoft.com/office/drawing/2014/main" id="{611A8923-9664-3624-C01D-9F8E317708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9" name="TextBox 32">
                <a:extLst>
                  <a:ext uri="{FF2B5EF4-FFF2-40B4-BE49-F238E27FC236}">
                    <a16:creationId xmlns:a16="http://schemas.microsoft.com/office/drawing/2014/main" id="{C5F751E0-A717-395C-1F2C-FE9AC0B0D117}"/>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04</a:t>
                </a:r>
              </a:p>
            </p:txBody>
          </p:sp>
        </p:grpSp>
        <p:sp>
          <p:nvSpPr>
            <p:cNvPr id="30" name="TextBox 29">
              <a:extLst>
                <a:ext uri="{FF2B5EF4-FFF2-40B4-BE49-F238E27FC236}">
                  <a16:creationId xmlns:a16="http://schemas.microsoft.com/office/drawing/2014/main" id="{17397BFE-B0C4-E13C-D90E-DB8FCB373F15}"/>
                </a:ext>
              </a:extLst>
            </p:cNvPr>
            <p:cNvSpPr txBox="1"/>
            <p:nvPr/>
          </p:nvSpPr>
          <p:spPr>
            <a:xfrm>
              <a:off x="3621988" y="6106885"/>
              <a:ext cx="4820956"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ea typeface="Futura"/>
                  <a:cs typeface="Futura"/>
                  <a:sym typeface="Futura"/>
                </a:rPr>
                <a:t>SOLUTION APPROACH </a:t>
              </a:r>
              <a:endParaRPr lang="en-AS" sz="3200" dirty="0">
                <a:solidFill>
                  <a:schemeClr val="bg1"/>
                </a:solidFill>
              </a:endParaRPr>
            </a:p>
          </p:txBody>
        </p:sp>
        <p:sp>
          <p:nvSpPr>
            <p:cNvPr id="33" name="TextBox 32">
              <a:extLst>
                <a:ext uri="{FF2B5EF4-FFF2-40B4-BE49-F238E27FC236}">
                  <a16:creationId xmlns:a16="http://schemas.microsoft.com/office/drawing/2014/main" id="{937DFCD3-0E09-5EBF-FF7F-DC45E525FFD5}"/>
                </a:ext>
              </a:extLst>
            </p:cNvPr>
            <p:cNvSpPr txBox="1"/>
            <p:nvPr/>
          </p:nvSpPr>
          <p:spPr>
            <a:xfrm>
              <a:off x="3559538" y="7451787"/>
              <a:ext cx="4282811"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ea typeface="Futura"/>
                  <a:cs typeface="Futura"/>
                  <a:sym typeface="Futura"/>
                </a:rPr>
                <a:t>PROJECT PLANNING </a:t>
              </a:r>
              <a:endParaRPr lang="en-AS" sz="3200" dirty="0">
                <a:solidFill>
                  <a:schemeClr val="bg1"/>
                </a:solidFill>
              </a:endParaRPr>
            </a:p>
          </p:txBody>
        </p:sp>
      </p:grpSp>
      <p:sp>
        <p:nvSpPr>
          <p:cNvPr id="34" name="TextBox 33">
            <a:extLst>
              <a:ext uri="{FF2B5EF4-FFF2-40B4-BE49-F238E27FC236}">
                <a16:creationId xmlns:a16="http://schemas.microsoft.com/office/drawing/2014/main" id="{F37E60DA-904D-31C0-84E3-3665BAC5800C}"/>
              </a:ext>
            </a:extLst>
          </p:cNvPr>
          <p:cNvSpPr txBox="1"/>
          <p:nvPr/>
        </p:nvSpPr>
        <p:spPr>
          <a:xfrm>
            <a:off x="10158987" y="3854313"/>
            <a:ext cx="5672251"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DESIGN PHASE</a:t>
            </a:r>
          </a:p>
        </p:txBody>
      </p:sp>
      <p:grpSp>
        <p:nvGrpSpPr>
          <p:cNvPr id="12" name="Group 11">
            <a:extLst>
              <a:ext uri="{FF2B5EF4-FFF2-40B4-BE49-F238E27FC236}">
                <a16:creationId xmlns:a16="http://schemas.microsoft.com/office/drawing/2014/main" id="{8C6D1E72-F4EB-E302-9033-AD34AB043D3A}"/>
              </a:ext>
            </a:extLst>
          </p:cNvPr>
          <p:cNvGrpSpPr/>
          <p:nvPr/>
        </p:nvGrpSpPr>
        <p:grpSpPr>
          <a:xfrm>
            <a:off x="8727008" y="4921839"/>
            <a:ext cx="6769384" cy="2436346"/>
            <a:chOff x="9110705" y="7327589"/>
            <a:chExt cx="6312663" cy="2436346"/>
          </a:xfrm>
        </p:grpSpPr>
        <p:grpSp>
          <p:nvGrpSpPr>
            <p:cNvPr id="46" name="Group 30">
              <a:extLst>
                <a:ext uri="{FF2B5EF4-FFF2-40B4-BE49-F238E27FC236}">
                  <a16:creationId xmlns:a16="http://schemas.microsoft.com/office/drawing/2014/main" id="{F49E20CD-767B-28A2-0473-5D791807B99F}"/>
                </a:ext>
              </a:extLst>
            </p:cNvPr>
            <p:cNvGrpSpPr/>
            <p:nvPr/>
          </p:nvGrpSpPr>
          <p:grpSpPr>
            <a:xfrm>
              <a:off x="9110705" y="7327589"/>
              <a:ext cx="1043245" cy="1043245"/>
              <a:chOff x="0" y="0"/>
              <a:chExt cx="812800" cy="812800"/>
            </a:xfrm>
          </p:grpSpPr>
          <p:sp>
            <p:nvSpPr>
              <p:cNvPr id="54" name="Freeform 31">
                <a:extLst>
                  <a:ext uri="{FF2B5EF4-FFF2-40B4-BE49-F238E27FC236}">
                    <a16:creationId xmlns:a16="http://schemas.microsoft.com/office/drawing/2014/main" id="{E1F8965B-62B6-FFA3-7D1C-CB67B82993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5" name="TextBox 32">
                <a:extLst>
                  <a:ext uri="{FF2B5EF4-FFF2-40B4-BE49-F238E27FC236}">
                    <a16:creationId xmlns:a16="http://schemas.microsoft.com/office/drawing/2014/main" id="{6A656DAD-0016-29D7-E64A-A22139DA63EE}"/>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a:t>
                </a:r>
                <a:r>
                  <a:rPr lang="ar-EG" sz="3000" b="1" spc="300" dirty="0">
                    <a:latin typeface="Futura Bold"/>
                    <a:ea typeface="Futura Bold"/>
                    <a:cs typeface="Futura Bold"/>
                    <a:sym typeface="Futura Bold"/>
                  </a:rPr>
                  <a:t>8</a:t>
                </a:r>
                <a:endParaRPr lang="en-US" sz="3000" b="1" spc="300" dirty="0">
                  <a:latin typeface="Futura Bold"/>
                  <a:ea typeface="Futura Bold"/>
                  <a:cs typeface="Futura Bold"/>
                  <a:sym typeface="Futura Bold"/>
                </a:endParaRPr>
              </a:p>
            </p:txBody>
          </p:sp>
        </p:grpSp>
        <p:sp>
          <p:nvSpPr>
            <p:cNvPr id="5" name="TextBox 4">
              <a:extLst>
                <a:ext uri="{FF2B5EF4-FFF2-40B4-BE49-F238E27FC236}">
                  <a16:creationId xmlns:a16="http://schemas.microsoft.com/office/drawing/2014/main" id="{E16532F2-6CDD-E2F0-31BE-DA1B150AC5EC}"/>
                </a:ext>
              </a:extLst>
            </p:cNvPr>
            <p:cNvSpPr txBox="1"/>
            <p:nvPr/>
          </p:nvSpPr>
          <p:spPr>
            <a:xfrm>
              <a:off x="10401956" y="9179160"/>
              <a:ext cx="5021412" cy="584775"/>
            </a:xfrm>
            <a:prstGeom prst="rect">
              <a:avLst/>
            </a:prstGeom>
            <a:noFill/>
          </p:spPr>
          <p:txBody>
            <a:bodyPr wrap="square" rtlCol="0">
              <a:spAutoFit/>
            </a:bodyPr>
            <a:lstStyle/>
            <a:p>
              <a:endParaRPr lang="en-AS" sz="3200" b="1" dirty="0">
                <a:solidFill>
                  <a:srgbClr val="716B65"/>
                </a:solidFill>
                <a:highlight>
                  <a:srgbClr val="DFD3CA"/>
                </a:highlight>
                <a:latin typeface="Franklin Gothic Heavy" panose="020B0903020102020204" pitchFamily="34" charset="0"/>
              </a:endParaRPr>
            </a:p>
          </p:txBody>
        </p:sp>
      </p:grpSp>
      <p:sp>
        <p:nvSpPr>
          <p:cNvPr id="37" name="TextBox 36">
            <a:extLst>
              <a:ext uri="{FF2B5EF4-FFF2-40B4-BE49-F238E27FC236}">
                <a16:creationId xmlns:a16="http://schemas.microsoft.com/office/drawing/2014/main" id="{559D7155-3A63-B4F2-38DB-5650A6E67BC6}"/>
              </a:ext>
            </a:extLst>
          </p:cNvPr>
          <p:cNvSpPr txBox="1"/>
          <p:nvPr/>
        </p:nvSpPr>
        <p:spPr>
          <a:xfrm>
            <a:off x="10158987" y="5033661"/>
            <a:ext cx="6457172"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cs typeface="Futura"/>
                <a:sym typeface="Futura"/>
              </a:rPr>
              <a:t>IMPLEMENTATION PHASE</a:t>
            </a:r>
            <a:endParaRPr lang="en-AS" sz="1800" dirty="0">
              <a:solidFill>
                <a:schemeClr val="bg1"/>
              </a:solidFill>
            </a:endParaRPr>
          </a:p>
        </p:txBody>
      </p:sp>
      <p:sp>
        <p:nvSpPr>
          <p:cNvPr id="56" name="Freeform 31">
            <a:extLst>
              <a:ext uri="{FF2B5EF4-FFF2-40B4-BE49-F238E27FC236}">
                <a16:creationId xmlns:a16="http://schemas.microsoft.com/office/drawing/2014/main" id="{234BFAFC-7951-4950-892B-D2D33FFDAA02}"/>
              </a:ext>
            </a:extLst>
          </p:cNvPr>
          <p:cNvSpPr/>
          <p:nvPr/>
        </p:nvSpPr>
        <p:spPr>
          <a:xfrm>
            <a:off x="8837839" y="6017376"/>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8" name="TextBox 32">
            <a:extLst>
              <a:ext uri="{FF2B5EF4-FFF2-40B4-BE49-F238E27FC236}">
                <a16:creationId xmlns:a16="http://schemas.microsoft.com/office/drawing/2014/main" id="{A4D315E1-8453-48B8-A63A-2C70CE292FD2}"/>
              </a:ext>
            </a:extLst>
          </p:cNvPr>
          <p:cNvSpPr txBox="1"/>
          <p:nvPr/>
        </p:nvSpPr>
        <p:spPr>
          <a:xfrm>
            <a:off x="8935643" y="5956248"/>
            <a:ext cx="710381"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09</a:t>
            </a:r>
          </a:p>
        </p:txBody>
      </p:sp>
      <p:sp>
        <p:nvSpPr>
          <p:cNvPr id="59" name="TextBox 58">
            <a:extLst>
              <a:ext uri="{FF2B5EF4-FFF2-40B4-BE49-F238E27FC236}">
                <a16:creationId xmlns:a16="http://schemas.microsoft.com/office/drawing/2014/main" id="{8F6FCA30-3CE9-43C6-B165-28A8613ED766}"/>
              </a:ext>
            </a:extLst>
          </p:cNvPr>
          <p:cNvSpPr txBox="1"/>
          <p:nvPr/>
        </p:nvSpPr>
        <p:spPr>
          <a:xfrm>
            <a:off x="10305677" y="6231149"/>
            <a:ext cx="5672251" cy="553998"/>
          </a:xfrm>
          <a:prstGeom prst="rect">
            <a:avLst/>
          </a:prstGeom>
          <a:noFill/>
        </p:spPr>
        <p:txBody>
          <a:bodyPr wrap="square">
            <a:spAutoFit/>
          </a:bodyPr>
          <a:lstStyle/>
          <a:p>
            <a:pPr>
              <a:lnSpc>
                <a:spcPts val="3605"/>
              </a:lnSpc>
            </a:pPr>
            <a:r>
              <a:rPr lang="en-US" sz="3200" b="1" dirty="0">
                <a:solidFill>
                  <a:schemeClr val="bg1"/>
                </a:solidFill>
                <a:highlight>
                  <a:srgbClr val="6087B1"/>
                </a:highlight>
                <a:latin typeface="Franklin Gothic Heavy" panose="020B0903020102020204" pitchFamily="34" charset="0"/>
                <a:ea typeface="Futura"/>
                <a:cs typeface="Futura"/>
                <a:sym typeface="Futura"/>
              </a:rPr>
              <a:t>System Testing</a:t>
            </a:r>
          </a:p>
        </p:txBody>
      </p:sp>
      <p:grpSp>
        <p:nvGrpSpPr>
          <p:cNvPr id="70" name="Group 69">
            <a:extLst>
              <a:ext uri="{FF2B5EF4-FFF2-40B4-BE49-F238E27FC236}">
                <a16:creationId xmlns:a16="http://schemas.microsoft.com/office/drawing/2014/main" id="{CC756FE3-936A-476C-8094-82206B04C2EF}"/>
              </a:ext>
            </a:extLst>
          </p:cNvPr>
          <p:cNvGrpSpPr/>
          <p:nvPr/>
        </p:nvGrpSpPr>
        <p:grpSpPr>
          <a:xfrm>
            <a:off x="8909977" y="7198192"/>
            <a:ext cx="7239000" cy="1043245"/>
            <a:chOff x="9144000" y="4581087"/>
            <a:chExt cx="7239000" cy="1043245"/>
          </a:xfrm>
        </p:grpSpPr>
        <p:sp>
          <p:nvSpPr>
            <p:cNvPr id="71" name="TextBox 70">
              <a:extLst>
                <a:ext uri="{FF2B5EF4-FFF2-40B4-BE49-F238E27FC236}">
                  <a16:creationId xmlns:a16="http://schemas.microsoft.com/office/drawing/2014/main" id="{0D4E88A5-6ABC-48A7-9184-4CDF2F1E6E52}"/>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Conclusion &amp;Future Work</a:t>
              </a:r>
            </a:p>
          </p:txBody>
        </p:sp>
        <p:grpSp>
          <p:nvGrpSpPr>
            <p:cNvPr id="72" name="Group 30">
              <a:extLst>
                <a:ext uri="{FF2B5EF4-FFF2-40B4-BE49-F238E27FC236}">
                  <a16:creationId xmlns:a16="http://schemas.microsoft.com/office/drawing/2014/main" id="{8FF20B75-5E74-4C6A-B601-EADAD093DAE5}"/>
                </a:ext>
              </a:extLst>
            </p:cNvPr>
            <p:cNvGrpSpPr/>
            <p:nvPr/>
          </p:nvGrpSpPr>
          <p:grpSpPr>
            <a:xfrm>
              <a:off x="9144000" y="4581087"/>
              <a:ext cx="1043245" cy="1043245"/>
              <a:chOff x="0" y="0"/>
              <a:chExt cx="812800" cy="812800"/>
            </a:xfrm>
          </p:grpSpPr>
          <p:sp>
            <p:nvSpPr>
              <p:cNvPr id="73" name="Freeform 31">
                <a:extLst>
                  <a:ext uri="{FF2B5EF4-FFF2-40B4-BE49-F238E27FC236}">
                    <a16:creationId xmlns:a16="http://schemas.microsoft.com/office/drawing/2014/main" id="{EE14C376-CDBB-419E-A321-8FF2C535FB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74" name="TextBox 32">
                <a:extLst>
                  <a:ext uri="{FF2B5EF4-FFF2-40B4-BE49-F238E27FC236}">
                    <a16:creationId xmlns:a16="http://schemas.microsoft.com/office/drawing/2014/main" id="{0A55204C-0C00-40C7-9811-282DF76C7E43}"/>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10 </a:t>
                </a:r>
              </a:p>
            </p:txBody>
          </p:sp>
        </p:grpSp>
      </p:grpSp>
    </p:spTree>
    <p:extLst>
      <p:ext uri="{BB962C8B-B14F-4D97-AF65-F5344CB8AC3E}">
        <p14:creationId xmlns:p14="http://schemas.microsoft.com/office/powerpoint/2010/main" val="36683856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ppt_x"/>
                                          </p:val>
                                        </p:tav>
                                        <p:tav tm="100000">
                                          <p:val>
                                            <p:strVal val="#ppt_x"/>
                                          </p:val>
                                        </p:tav>
                                      </p:tavLst>
                                    </p:anim>
                                    <p:anim calcmode="lin" valueType="num">
                                      <p:cBhvr additive="base">
                                        <p:cTn id="32" dur="500" fill="hold"/>
                                        <p:tgtEl>
                                          <p:spTgt spid="5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ppt_x"/>
                                          </p:val>
                                        </p:tav>
                                        <p:tav tm="100000">
                                          <p:val>
                                            <p:strVal val="#ppt_x"/>
                                          </p:val>
                                        </p:tav>
                                      </p:tavLst>
                                    </p:anim>
                                    <p:anim calcmode="lin" valueType="num">
                                      <p:cBhvr additive="base">
                                        <p:cTn id="36" dur="500" fill="hold"/>
                                        <p:tgtEl>
                                          <p:spTgt spid="5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nodePh="1">
                                  <p:stCondLst>
                                    <p:cond delay="0"/>
                                  </p:stCondLst>
                                  <p:endCondLst>
                                    <p:cond evt="begin" delay="0">
                                      <p:tn val="37"/>
                                    </p:cond>
                                  </p:end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additive="base">
                                        <p:cTn id="71" dur="500" fill="hold"/>
                                        <p:tgtEl>
                                          <p:spTgt spid="56"/>
                                        </p:tgtEl>
                                        <p:attrNameLst>
                                          <p:attrName>ppt_x</p:attrName>
                                        </p:attrNameLst>
                                      </p:cBhvr>
                                      <p:tavLst>
                                        <p:tav tm="0">
                                          <p:val>
                                            <p:strVal val="#ppt_x"/>
                                          </p:val>
                                        </p:tav>
                                        <p:tav tm="100000">
                                          <p:val>
                                            <p:strVal val="#ppt_x"/>
                                          </p:val>
                                        </p:tav>
                                      </p:tavLst>
                                    </p:anim>
                                    <p:anim calcmode="lin" valueType="num">
                                      <p:cBhvr additive="base">
                                        <p:cTn id="72" dur="500" fill="hold"/>
                                        <p:tgtEl>
                                          <p:spTgt spid="5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 calcmode="lin" valueType="num">
                                      <p:cBhvr additive="base">
                                        <p:cTn id="75" dur="500" fill="hold"/>
                                        <p:tgtEl>
                                          <p:spTgt spid="58"/>
                                        </p:tgtEl>
                                        <p:attrNameLst>
                                          <p:attrName>ppt_x</p:attrName>
                                        </p:attrNameLst>
                                      </p:cBhvr>
                                      <p:tavLst>
                                        <p:tav tm="0">
                                          <p:val>
                                            <p:strVal val="#ppt_x"/>
                                          </p:val>
                                        </p:tav>
                                        <p:tav tm="100000">
                                          <p:val>
                                            <p:strVal val="#ppt_x"/>
                                          </p:val>
                                        </p:tav>
                                      </p:tavLst>
                                    </p:anim>
                                    <p:anim calcmode="lin" valueType="num">
                                      <p:cBhvr additive="base">
                                        <p:cTn id="76" dur="500" fill="hold"/>
                                        <p:tgtEl>
                                          <p:spTgt spid="5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500" fill="hold"/>
                                        <p:tgtEl>
                                          <p:spTgt spid="70"/>
                                        </p:tgtEl>
                                        <p:attrNameLst>
                                          <p:attrName>ppt_x</p:attrName>
                                        </p:attrNameLst>
                                      </p:cBhvr>
                                      <p:tavLst>
                                        <p:tav tm="0">
                                          <p:val>
                                            <p:strVal val="#ppt_x"/>
                                          </p:val>
                                        </p:tav>
                                        <p:tav tm="100000">
                                          <p:val>
                                            <p:strVal val="#ppt_x"/>
                                          </p:val>
                                        </p:tav>
                                      </p:tavLst>
                                    </p:anim>
                                    <p:anim calcmode="lin" valueType="num">
                                      <p:cBhvr additive="base">
                                        <p:cTn id="8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P spid="50" grpId="0" animBg="1"/>
      <p:bldP spid="17" grpId="0"/>
      <p:bldP spid="24" grpId="0" animBg="1"/>
      <p:bldP spid="25" grpId="0"/>
      <p:bldP spid="34" grpId="0"/>
      <p:bldP spid="37" grpId="0"/>
      <p:bldP spid="56" grpId="0" animBg="1"/>
      <p:bldP spid="58" grpId="0"/>
      <p:bldP spid="5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5D3D815-D656-4526-83F2-EA9E2FE4F319}"/>
              </a:ext>
            </a:extLst>
          </p:cNvPr>
          <p:cNvGraphicFramePr>
            <a:graphicFrameLocks noGrp="1"/>
          </p:cNvGraphicFramePr>
          <p:nvPr>
            <p:extLst>
              <p:ext uri="{D42A27DB-BD31-4B8C-83A1-F6EECF244321}">
                <p14:modId xmlns:p14="http://schemas.microsoft.com/office/powerpoint/2010/main" val="388545504"/>
              </p:ext>
            </p:extLst>
          </p:nvPr>
        </p:nvGraphicFramePr>
        <p:xfrm>
          <a:off x="604669" y="2781300"/>
          <a:ext cx="8557260" cy="6485139"/>
        </p:xfrm>
        <a:graphic>
          <a:graphicData uri="http://schemas.openxmlformats.org/drawingml/2006/table">
            <a:tbl>
              <a:tblPr firstRow="1" firstCol="1" lastRow="1" lastCol="1" bandRow="1" bandCol="1">
                <a:tableStyleId>{5C22544A-7EE6-4342-B048-85BDC9FD1C3A}</a:tableStyleId>
              </a:tblPr>
              <a:tblGrid>
                <a:gridCol w="2280756">
                  <a:extLst>
                    <a:ext uri="{9D8B030D-6E8A-4147-A177-3AD203B41FA5}">
                      <a16:colId xmlns:a16="http://schemas.microsoft.com/office/drawing/2014/main" val="1693299674"/>
                    </a:ext>
                  </a:extLst>
                </a:gridCol>
                <a:gridCol w="3164772">
                  <a:extLst>
                    <a:ext uri="{9D8B030D-6E8A-4147-A177-3AD203B41FA5}">
                      <a16:colId xmlns:a16="http://schemas.microsoft.com/office/drawing/2014/main" val="3186104131"/>
                    </a:ext>
                  </a:extLst>
                </a:gridCol>
                <a:gridCol w="3111732">
                  <a:extLst>
                    <a:ext uri="{9D8B030D-6E8A-4147-A177-3AD203B41FA5}">
                      <a16:colId xmlns:a16="http://schemas.microsoft.com/office/drawing/2014/main" val="1514243353"/>
                    </a:ext>
                  </a:extLst>
                </a:gridCol>
              </a:tblGrid>
              <a:tr h="1365243">
                <a:tc>
                  <a:txBody>
                    <a:bodyPr/>
                    <a:lstStyle/>
                    <a:p>
                      <a:pPr marL="3810" algn="ctr">
                        <a:lnSpc>
                          <a:spcPts val="1165"/>
                        </a:lnSpc>
                        <a:spcBef>
                          <a:spcPts val="20"/>
                        </a:spcBef>
                        <a:spcAft>
                          <a:spcPts val="0"/>
                        </a:spcAft>
                      </a:pPr>
                      <a:endParaRPr lang="en-US" sz="3000" dirty="0">
                        <a:effectLst/>
                        <a:latin typeface="Times New Roman" panose="02020603050405020304" pitchFamily="18" charset="0"/>
                        <a:ea typeface="Times New Roman" panose="02020603050405020304" pitchFamily="18" charset="0"/>
                        <a:cs typeface="Arial" panose="020B0604020202020204" pitchFamily="34" charset="0"/>
                      </a:endParaRPr>
                    </a:p>
                    <a:p>
                      <a:pPr marL="3810" algn="ctr">
                        <a:lnSpc>
                          <a:spcPts val="1165"/>
                        </a:lnSpc>
                        <a:spcBef>
                          <a:spcPts val="20"/>
                        </a:spcBef>
                        <a:spcAft>
                          <a:spcPts val="0"/>
                        </a:spcAft>
                      </a:pPr>
                      <a:endParaRPr lang="en-US" sz="3000" dirty="0">
                        <a:effectLst/>
                        <a:latin typeface="Times New Roman" panose="02020603050405020304" pitchFamily="18" charset="0"/>
                        <a:ea typeface="Times New Roman" panose="02020603050405020304" pitchFamily="18" charset="0"/>
                        <a:cs typeface="Arial" panose="020B0604020202020204" pitchFamily="34" charset="0"/>
                      </a:endParaRPr>
                    </a:p>
                    <a:p>
                      <a:pPr marL="3810" algn="ctr">
                        <a:lnSpc>
                          <a:spcPts val="1165"/>
                        </a:lnSpc>
                        <a:spcBef>
                          <a:spcPts val="20"/>
                        </a:spcBef>
                        <a:spcAft>
                          <a:spcPts val="0"/>
                        </a:spcAft>
                      </a:pPr>
                      <a:endParaRPr lang="en-US" sz="3000" dirty="0">
                        <a:effectLst/>
                        <a:latin typeface="Times New Roman" panose="02020603050405020304" pitchFamily="18" charset="0"/>
                        <a:ea typeface="Times New Roman" panose="02020603050405020304" pitchFamily="18" charset="0"/>
                        <a:cs typeface="Arial" panose="020B0604020202020204" pitchFamily="34" charset="0"/>
                      </a:endParaRPr>
                    </a:p>
                    <a:p>
                      <a:pPr marL="3810" marR="0" lvl="0" indent="0" algn="ctr" defTabSz="914400" rtl="0" eaLnBrk="1" fontAlgn="auto" latinLnBrk="0" hangingPunct="1">
                        <a:lnSpc>
                          <a:spcPts val="1165"/>
                        </a:lnSpc>
                        <a:spcBef>
                          <a:spcPts val="20"/>
                        </a:spcBef>
                        <a:spcAft>
                          <a:spcPts val="0"/>
                        </a:spcAft>
                        <a:buClrTx/>
                        <a:buSzTx/>
                        <a:buFontTx/>
                        <a:buNone/>
                        <a:tabLst/>
                        <a:defRPr/>
                      </a:pPr>
                      <a:r>
                        <a:rPr lang="en-US" sz="3000" dirty="0">
                          <a:effectLst/>
                        </a:rPr>
                        <a:t>Test</a:t>
                      </a:r>
                      <a:r>
                        <a:rPr lang="en-US" sz="3000" spc="35" dirty="0">
                          <a:effectLst/>
                        </a:rPr>
                        <a:t> </a:t>
                      </a:r>
                      <a:r>
                        <a:rPr lang="en-US" sz="3000" spc="-20" dirty="0">
                          <a:effectLst/>
                        </a:rPr>
                        <a:t>Case</a:t>
                      </a:r>
                      <a:endParaRPr lang="en-AS" sz="3000" dirty="0">
                        <a:effectLst/>
                        <a:latin typeface="Times New Roman" panose="02020603050405020304" pitchFamily="18" charset="0"/>
                        <a:ea typeface="Times New Roman" panose="02020603050405020304" pitchFamily="18" charset="0"/>
                        <a:cs typeface="Arial" panose="020B0604020202020204" pitchFamily="34" charset="0"/>
                      </a:endParaRPr>
                    </a:p>
                    <a:p>
                      <a:pPr marL="3810" algn="ctr">
                        <a:lnSpc>
                          <a:spcPts val="1165"/>
                        </a:lnSpc>
                        <a:spcBef>
                          <a:spcPts val="20"/>
                        </a:spcBef>
                        <a:spcAft>
                          <a:spcPts val="0"/>
                        </a:spcAft>
                      </a:pPr>
                      <a:endParaRPr lang="en-AS" sz="3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5715" marR="1270" algn="ctr">
                        <a:lnSpc>
                          <a:spcPts val="1165"/>
                        </a:lnSpc>
                        <a:spcBef>
                          <a:spcPts val="20"/>
                        </a:spcBef>
                        <a:spcAft>
                          <a:spcPts val="0"/>
                        </a:spcAft>
                      </a:pPr>
                      <a:endParaRPr lang="en-US" sz="3000" dirty="0">
                        <a:effectLst/>
                        <a:latin typeface="Times New Roman" panose="02020603050405020304" pitchFamily="18" charset="0"/>
                        <a:ea typeface="Times New Roman" panose="02020603050405020304" pitchFamily="18" charset="0"/>
                        <a:cs typeface="Arial" panose="020B0604020202020204" pitchFamily="34" charset="0"/>
                      </a:endParaRPr>
                    </a:p>
                    <a:p>
                      <a:pPr marL="5715" marR="1270" algn="ctr">
                        <a:lnSpc>
                          <a:spcPts val="1165"/>
                        </a:lnSpc>
                        <a:spcBef>
                          <a:spcPts val="20"/>
                        </a:spcBef>
                        <a:spcAft>
                          <a:spcPts val="0"/>
                        </a:spcAft>
                      </a:pPr>
                      <a:endParaRPr lang="en-US" sz="3000" dirty="0">
                        <a:effectLst/>
                        <a:latin typeface="Times New Roman" panose="02020603050405020304" pitchFamily="18" charset="0"/>
                        <a:ea typeface="Times New Roman" panose="02020603050405020304" pitchFamily="18" charset="0"/>
                        <a:cs typeface="Arial" panose="020B0604020202020204" pitchFamily="34" charset="0"/>
                      </a:endParaRPr>
                    </a:p>
                    <a:p>
                      <a:pPr marL="5715" marR="1270" algn="ctr">
                        <a:lnSpc>
                          <a:spcPts val="1165"/>
                        </a:lnSpc>
                        <a:spcBef>
                          <a:spcPts val="20"/>
                        </a:spcBef>
                        <a:spcAft>
                          <a:spcPts val="0"/>
                        </a:spcAft>
                      </a:pPr>
                      <a:endParaRPr lang="en-US" sz="3000" dirty="0">
                        <a:effectLst/>
                        <a:latin typeface="Times New Roman" panose="02020603050405020304" pitchFamily="18" charset="0"/>
                        <a:ea typeface="Times New Roman" panose="02020603050405020304" pitchFamily="18" charset="0"/>
                        <a:cs typeface="Arial" panose="020B0604020202020204" pitchFamily="34" charset="0"/>
                      </a:endParaRPr>
                    </a:p>
                    <a:p>
                      <a:pPr marL="5715" marR="1270" lvl="0" indent="0" algn="ctr" defTabSz="914400" rtl="0" eaLnBrk="1" fontAlgn="auto" latinLnBrk="0" hangingPunct="1">
                        <a:lnSpc>
                          <a:spcPts val="1165"/>
                        </a:lnSpc>
                        <a:spcBef>
                          <a:spcPts val="20"/>
                        </a:spcBef>
                        <a:spcAft>
                          <a:spcPts val="0"/>
                        </a:spcAft>
                        <a:buClrTx/>
                        <a:buSzTx/>
                        <a:buFontTx/>
                        <a:buNone/>
                        <a:tabLst/>
                        <a:defRPr/>
                      </a:pPr>
                      <a:r>
                        <a:rPr lang="en-US" sz="3000" dirty="0">
                          <a:effectLst/>
                        </a:rPr>
                        <a:t>Test</a:t>
                      </a:r>
                      <a:r>
                        <a:rPr lang="en-US" sz="3000" spc="35" dirty="0">
                          <a:effectLst/>
                        </a:rPr>
                        <a:t> </a:t>
                      </a:r>
                      <a:r>
                        <a:rPr lang="en-US" sz="3000" spc="-10" dirty="0">
                          <a:effectLst/>
                        </a:rPr>
                        <a:t>Steps</a:t>
                      </a:r>
                      <a:endParaRPr lang="en-AS" sz="3000" dirty="0">
                        <a:effectLst/>
                        <a:latin typeface="Times New Roman" panose="02020603050405020304" pitchFamily="18" charset="0"/>
                        <a:ea typeface="Times New Roman" panose="02020603050405020304" pitchFamily="18" charset="0"/>
                        <a:cs typeface="Arial" panose="020B0604020202020204" pitchFamily="34" charset="0"/>
                      </a:endParaRPr>
                    </a:p>
                    <a:p>
                      <a:pPr marL="5715" marR="1270" algn="ctr">
                        <a:lnSpc>
                          <a:spcPts val="1165"/>
                        </a:lnSpc>
                        <a:spcBef>
                          <a:spcPts val="20"/>
                        </a:spcBef>
                        <a:spcAft>
                          <a:spcPts val="0"/>
                        </a:spcAft>
                      </a:pPr>
                      <a:endParaRPr lang="en-AS" sz="3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508635">
                        <a:lnSpc>
                          <a:spcPts val="1165"/>
                        </a:lnSpc>
                        <a:spcBef>
                          <a:spcPts val="20"/>
                        </a:spcBef>
                        <a:spcAft>
                          <a:spcPts val="0"/>
                        </a:spcAft>
                      </a:pPr>
                      <a:endParaRPr lang="en-US" sz="3000" dirty="0">
                        <a:effectLst/>
                        <a:latin typeface="Times New Roman" panose="02020603050405020304" pitchFamily="18" charset="0"/>
                        <a:ea typeface="Times New Roman" panose="02020603050405020304" pitchFamily="18" charset="0"/>
                        <a:cs typeface="Arial" panose="020B0604020202020204" pitchFamily="34" charset="0"/>
                      </a:endParaRPr>
                    </a:p>
                    <a:p>
                      <a:pPr marL="508635" marR="0" lvl="0" indent="0" algn="l" defTabSz="914400" rtl="0" eaLnBrk="1" fontAlgn="auto" latinLnBrk="0" hangingPunct="1">
                        <a:lnSpc>
                          <a:spcPts val="1165"/>
                        </a:lnSpc>
                        <a:spcBef>
                          <a:spcPts val="20"/>
                        </a:spcBef>
                        <a:spcAft>
                          <a:spcPts val="0"/>
                        </a:spcAft>
                        <a:buClrTx/>
                        <a:buSzTx/>
                        <a:buFontTx/>
                        <a:buNone/>
                        <a:tabLst/>
                        <a:defRPr/>
                      </a:pPr>
                      <a:endParaRPr lang="en-US" sz="3000" dirty="0">
                        <a:effectLst/>
                        <a:latin typeface="Times New Roman" panose="02020603050405020304" pitchFamily="18" charset="0"/>
                        <a:cs typeface="Arial" panose="020B0604020202020204" pitchFamily="34" charset="0"/>
                      </a:endParaRPr>
                    </a:p>
                    <a:p>
                      <a:pPr marL="508635" marR="0" lvl="0" indent="0" algn="l" defTabSz="914400" rtl="0" eaLnBrk="1" fontAlgn="auto" latinLnBrk="0" hangingPunct="1">
                        <a:lnSpc>
                          <a:spcPts val="1165"/>
                        </a:lnSpc>
                        <a:spcBef>
                          <a:spcPts val="20"/>
                        </a:spcBef>
                        <a:spcAft>
                          <a:spcPts val="0"/>
                        </a:spcAft>
                        <a:buClrTx/>
                        <a:buSzTx/>
                        <a:buFontTx/>
                        <a:buNone/>
                        <a:tabLst/>
                        <a:defRPr/>
                      </a:pPr>
                      <a:r>
                        <a:rPr lang="en-US" sz="3000" dirty="0">
                          <a:effectLst/>
                        </a:rPr>
                        <a:t>Expected</a:t>
                      </a:r>
                      <a:r>
                        <a:rPr lang="en-US" sz="3000" spc="75" dirty="0">
                          <a:effectLst/>
                        </a:rPr>
                        <a:t> </a:t>
                      </a:r>
                      <a:r>
                        <a:rPr lang="en-US" sz="3000" spc="-10" dirty="0">
                          <a:effectLst/>
                        </a:rPr>
                        <a:t>Result</a:t>
                      </a:r>
                      <a:endParaRPr lang="en-AS" sz="3000" dirty="0">
                        <a:effectLst/>
                        <a:latin typeface="Times New Roman" panose="02020603050405020304" pitchFamily="18" charset="0"/>
                        <a:ea typeface="Times New Roman" panose="02020603050405020304" pitchFamily="18" charset="0"/>
                        <a:cs typeface="Arial" panose="020B0604020202020204" pitchFamily="34" charset="0"/>
                      </a:endParaRPr>
                    </a:p>
                    <a:p>
                      <a:pPr marL="508635">
                        <a:lnSpc>
                          <a:spcPts val="1165"/>
                        </a:lnSpc>
                        <a:spcBef>
                          <a:spcPts val="20"/>
                        </a:spcBef>
                        <a:spcAft>
                          <a:spcPts val="0"/>
                        </a:spcAft>
                      </a:pPr>
                      <a:endParaRPr lang="en-AS" sz="3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352377498"/>
                  </a:ext>
                </a:extLst>
              </a:tr>
              <a:tr h="5119896">
                <a:tc>
                  <a:txBody>
                    <a:bodyPr/>
                    <a:lstStyle/>
                    <a:p>
                      <a:r>
                        <a:rPr lang="en-US" sz="3000" dirty="0">
                          <a:effectLst/>
                        </a:rPr>
                        <a:t> </a:t>
                      </a:r>
                      <a:endParaRPr lang="en-AS" sz="3000" dirty="0">
                        <a:effectLst/>
                      </a:endParaRPr>
                    </a:p>
                    <a:p>
                      <a:pPr>
                        <a:spcBef>
                          <a:spcPts val="90"/>
                        </a:spcBef>
                      </a:pPr>
                      <a:r>
                        <a:rPr lang="en-US" sz="3000" dirty="0">
                          <a:effectLst/>
                        </a:rPr>
                        <a:t> </a:t>
                      </a:r>
                      <a:endParaRPr lang="en-AS" sz="3000" dirty="0">
                        <a:effectLst/>
                      </a:endParaRPr>
                    </a:p>
                    <a:p>
                      <a:pPr marL="3810" marR="1905" algn="ctr">
                        <a:spcAft>
                          <a:spcPts val="0"/>
                        </a:spcAft>
                      </a:pPr>
                      <a:r>
                        <a:rPr lang="en-US" sz="3000" dirty="0">
                          <a:effectLst/>
                        </a:rPr>
                        <a:t>Valid</a:t>
                      </a:r>
                      <a:r>
                        <a:rPr lang="en-US" sz="3000" spc="55" dirty="0">
                          <a:effectLst/>
                        </a:rPr>
                        <a:t> </a:t>
                      </a:r>
                      <a:r>
                        <a:rPr lang="en-US" sz="3000" spc="-10" dirty="0">
                          <a:effectLst/>
                        </a:rPr>
                        <a:t>Credentials</a:t>
                      </a:r>
                      <a:endParaRPr lang="en-AS" sz="3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a:spcBef>
                          <a:spcPts val="50"/>
                        </a:spcBef>
                      </a:pPr>
                      <a:r>
                        <a:rPr lang="en-US" sz="3000" dirty="0">
                          <a:effectLst/>
                        </a:rPr>
                        <a:t> </a:t>
                      </a:r>
                      <a:endParaRPr lang="en-AS" sz="3000" dirty="0">
                        <a:effectLst/>
                      </a:endParaRPr>
                    </a:p>
                    <a:p>
                      <a:pPr marL="342900" lvl="0" indent="-342900">
                        <a:buSzPts val="1100"/>
                        <a:buFont typeface="Symbol" panose="05050102010706020507" pitchFamily="18" charset="2"/>
                        <a:buChar char=""/>
                        <a:tabLst>
                          <a:tab pos="708660" algn="l"/>
                        </a:tabLst>
                      </a:pPr>
                      <a:r>
                        <a:rPr lang="en-US" sz="3000" spc="0" dirty="0">
                          <a:effectLst/>
                        </a:rPr>
                        <a:t>Enter</a:t>
                      </a:r>
                      <a:r>
                        <a:rPr lang="en-US" sz="3000" spc="35" dirty="0">
                          <a:effectLst/>
                        </a:rPr>
                        <a:t> </a:t>
                      </a:r>
                      <a:r>
                        <a:rPr lang="en-US" sz="3000" spc="0" dirty="0">
                          <a:effectLst/>
                        </a:rPr>
                        <a:t>Valid</a:t>
                      </a:r>
                      <a:r>
                        <a:rPr lang="en-US" sz="3000" spc="65" dirty="0">
                          <a:effectLst/>
                        </a:rPr>
                        <a:t> </a:t>
                      </a:r>
                      <a:r>
                        <a:rPr lang="en-US" sz="3000" spc="-20" dirty="0">
                          <a:effectLst/>
                        </a:rPr>
                        <a:t>Email</a:t>
                      </a:r>
                      <a:endParaRPr lang="en-AS" sz="3000" spc="0" dirty="0">
                        <a:effectLst/>
                      </a:endParaRPr>
                    </a:p>
                    <a:p>
                      <a:pPr marL="342900" lvl="0" indent="-342900">
                        <a:spcBef>
                          <a:spcPts val="35"/>
                        </a:spcBef>
                        <a:spcAft>
                          <a:spcPts val="0"/>
                        </a:spcAft>
                        <a:buSzPts val="1100"/>
                        <a:buFont typeface="Symbol" panose="05050102010706020507" pitchFamily="18" charset="2"/>
                        <a:buChar char=""/>
                        <a:tabLst>
                          <a:tab pos="708660" algn="l"/>
                        </a:tabLst>
                      </a:pPr>
                      <a:r>
                        <a:rPr lang="en-US" sz="3000" spc="0" dirty="0">
                          <a:effectLst/>
                        </a:rPr>
                        <a:t>Enter</a:t>
                      </a:r>
                      <a:r>
                        <a:rPr lang="en-US" sz="3000" spc="35" dirty="0">
                          <a:effectLst/>
                        </a:rPr>
                        <a:t> </a:t>
                      </a:r>
                      <a:r>
                        <a:rPr lang="en-US" sz="3000" spc="0" dirty="0">
                          <a:effectLst/>
                        </a:rPr>
                        <a:t>Valid</a:t>
                      </a:r>
                      <a:r>
                        <a:rPr lang="en-US" sz="3000" spc="65" dirty="0">
                          <a:effectLst/>
                        </a:rPr>
                        <a:t> </a:t>
                      </a:r>
                      <a:r>
                        <a:rPr lang="en-US" sz="3000" spc="-10" dirty="0">
                          <a:effectLst/>
                        </a:rPr>
                        <a:t>Password</a:t>
                      </a:r>
                      <a:endParaRPr lang="ar-EG" sz="3000" spc="-10" dirty="0">
                        <a:effectLst/>
                      </a:endParaRPr>
                    </a:p>
                    <a:p>
                      <a:pPr marL="0" lvl="0" indent="0">
                        <a:spcBef>
                          <a:spcPts val="35"/>
                        </a:spcBef>
                        <a:spcAft>
                          <a:spcPts val="0"/>
                        </a:spcAft>
                        <a:buSzPts val="1100"/>
                        <a:buFont typeface="Symbol" panose="05050102010706020507" pitchFamily="18" charset="2"/>
                        <a:buNone/>
                        <a:tabLst>
                          <a:tab pos="708660" algn="l"/>
                        </a:tabLst>
                      </a:pPr>
                      <a:endParaRPr lang="en-AS" sz="3000" spc="0" dirty="0">
                        <a:effectLst/>
                      </a:endParaRPr>
                    </a:p>
                    <a:p>
                      <a:pPr marL="342900" lvl="0" indent="-342900">
                        <a:lnSpc>
                          <a:spcPts val="1255"/>
                        </a:lnSpc>
                        <a:spcBef>
                          <a:spcPts val="30"/>
                        </a:spcBef>
                        <a:spcAft>
                          <a:spcPts val="0"/>
                        </a:spcAft>
                        <a:buSzPts val="1100"/>
                        <a:buFont typeface="Symbol" panose="05050102010706020507" pitchFamily="18" charset="2"/>
                        <a:buChar char=""/>
                        <a:tabLst>
                          <a:tab pos="708660" algn="l"/>
                        </a:tabLst>
                      </a:pPr>
                      <a:r>
                        <a:rPr lang="en-US" sz="3000" spc="0" dirty="0">
                          <a:effectLst/>
                        </a:rPr>
                        <a:t>Hit</a:t>
                      </a:r>
                      <a:r>
                        <a:rPr lang="en-US" sz="3000" spc="30" dirty="0">
                          <a:effectLst/>
                        </a:rPr>
                        <a:t> </a:t>
                      </a:r>
                      <a:r>
                        <a:rPr lang="en-US" sz="3000" spc="-10" dirty="0">
                          <a:effectLst/>
                        </a:rPr>
                        <a:t>Login</a:t>
                      </a:r>
                      <a:endParaRPr lang="en-AS" sz="3000" spc="0" dirty="0">
                        <a:effectLst/>
                        <a:latin typeface="Times New Roman" panose="02020603050405020304" pitchFamily="18" charset="0"/>
                        <a:ea typeface="Symbol" panose="05050102010706020507" pitchFamily="18" charset="2"/>
                        <a:cs typeface="Symbol" panose="05050102010706020507" pitchFamily="18" charset="2"/>
                      </a:endParaRPr>
                    </a:p>
                  </a:txBody>
                  <a:tcPr marL="0" marR="0" marT="0" marB="0"/>
                </a:tc>
                <a:tc>
                  <a:txBody>
                    <a:bodyPr/>
                    <a:lstStyle/>
                    <a:p>
                      <a:pPr marL="133985" marR="127635" indent="-3175" algn="just">
                        <a:lnSpc>
                          <a:spcPct val="100000"/>
                        </a:lnSpc>
                        <a:spcBef>
                          <a:spcPts val="25"/>
                        </a:spcBef>
                        <a:spcAft>
                          <a:spcPts val="0"/>
                        </a:spcAft>
                      </a:pPr>
                      <a:r>
                        <a:rPr lang="en-US" sz="3000" dirty="0">
                          <a:effectLst/>
                        </a:rPr>
                        <a:t>Users successfully logged into their account and redirected to the dashboard or homepage.</a:t>
                      </a:r>
                      <a:endParaRPr lang="en-AS" sz="3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2940864671"/>
                  </a:ext>
                </a:extLst>
              </a:tr>
            </a:tbl>
          </a:graphicData>
        </a:graphic>
      </p:graphicFrame>
      <p:sp>
        <p:nvSpPr>
          <p:cNvPr id="3" name="TextBox 2">
            <a:extLst>
              <a:ext uri="{FF2B5EF4-FFF2-40B4-BE49-F238E27FC236}">
                <a16:creationId xmlns:a16="http://schemas.microsoft.com/office/drawing/2014/main" id="{33E14541-52D8-4998-9615-10A9DF597FF2}"/>
              </a:ext>
            </a:extLst>
          </p:cNvPr>
          <p:cNvSpPr txBox="1"/>
          <p:nvPr/>
        </p:nvSpPr>
        <p:spPr>
          <a:xfrm>
            <a:off x="1125071" y="1049696"/>
            <a:ext cx="8095129" cy="984885"/>
          </a:xfrm>
          <a:prstGeom prst="rect">
            <a:avLst/>
          </a:prstGeom>
          <a:noFill/>
        </p:spPr>
        <p:txBody>
          <a:bodyPr wrap="square" rtlCol="0">
            <a:spAutoFit/>
          </a:bodyPr>
          <a:lstStyle/>
          <a:p>
            <a:r>
              <a:rPr lang="en-US" sz="4000" dirty="0">
                <a:solidFill>
                  <a:schemeClr val="bg1"/>
                </a:solidFill>
                <a:effectLst/>
              </a:rPr>
              <a:t>Valid</a:t>
            </a:r>
            <a:r>
              <a:rPr lang="en-US" sz="4000" spc="55" dirty="0">
                <a:solidFill>
                  <a:schemeClr val="bg1"/>
                </a:solidFill>
                <a:effectLst/>
              </a:rPr>
              <a:t> </a:t>
            </a:r>
            <a:r>
              <a:rPr lang="en-US" sz="4000" spc="-10" dirty="0">
                <a:solidFill>
                  <a:schemeClr val="bg1"/>
                </a:solidFill>
                <a:effectLst/>
              </a:rPr>
              <a:t>Credentials  (login)</a:t>
            </a:r>
            <a:r>
              <a:rPr lang="en-US" sz="1800" spc="-10" dirty="0">
                <a:effectLst/>
              </a:rPr>
              <a:t>)</a:t>
            </a:r>
            <a:endParaRPr lang="en-AS" sz="3600" dirty="0">
              <a:effectLst/>
              <a:latin typeface="Times New Roman" panose="02020603050405020304" pitchFamily="18" charset="0"/>
              <a:ea typeface="Times New Roman" panose="02020603050405020304" pitchFamily="18" charset="0"/>
              <a:cs typeface="Arial" panose="020B0604020202020204" pitchFamily="34" charset="0"/>
            </a:endParaRPr>
          </a:p>
          <a:p>
            <a:endParaRPr lang="en-AS" dirty="0"/>
          </a:p>
        </p:txBody>
      </p:sp>
      <p:pic>
        <p:nvPicPr>
          <p:cNvPr id="4" name="Picture 3">
            <a:extLst>
              <a:ext uri="{FF2B5EF4-FFF2-40B4-BE49-F238E27FC236}">
                <a16:creationId xmlns:a16="http://schemas.microsoft.com/office/drawing/2014/main" id="{9C4BA514-46AD-4FD2-BE57-4C6641C74CC9}"/>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9601200" y="2476499"/>
            <a:ext cx="4114800" cy="6485138"/>
          </a:xfrm>
          <a:prstGeom prst="rect">
            <a:avLst/>
          </a:prstGeom>
          <a:noFill/>
        </p:spPr>
      </p:pic>
      <p:pic>
        <p:nvPicPr>
          <p:cNvPr id="5" name="Picture 4">
            <a:extLst>
              <a:ext uri="{FF2B5EF4-FFF2-40B4-BE49-F238E27FC236}">
                <a16:creationId xmlns:a16="http://schemas.microsoft.com/office/drawing/2014/main" id="{ED10DD31-F498-4586-82E1-96609BC0EE20}"/>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14155271" y="2476499"/>
            <a:ext cx="3733799" cy="6789940"/>
          </a:xfrm>
          <a:prstGeom prst="rect">
            <a:avLst/>
          </a:prstGeom>
          <a:noFill/>
        </p:spPr>
      </p:pic>
    </p:spTree>
    <p:extLst>
      <p:ext uri="{BB962C8B-B14F-4D97-AF65-F5344CB8AC3E}">
        <p14:creationId xmlns:p14="http://schemas.microsoft.com/office/powerpoint/2010/main" val="32243585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B647F4D-C215-49B6-938D-6C507175E04B}"/>
              </a:ext>
            </a:extLst>
          </p:cNvPr>
          <p:cNvGraphicFramePr>
            <a:graphicFrameLocks noGrp="1"/>
          </p:cNvGraphicFramePr>
          <p:nvPr>
            <p:extLst>
              <p:ext uri="{D42A27DB-BD31-4B8C-83A1-F6EECF244321}">
                <p14:modId xmlns:p14="http://schemas.microsoft.com/office/powerpoint/2010/main" val="3762695892"/>
              </p:ext>
            </p:extLst>
          </p:nvPr>
        </p:nvGraphicFramePr>
        <p:xfrm>
          <a:off x="1066800" y="3924300"/>
          <a:ext cx="8382000" cy="4560159"/>
        </p:xfrm>
        <a:graphic>
          <a:graphicData uri="http://schemas.openxmlformats.org/drawingml/2006/table">
            <a:tbl>
              <a:tblPr firstRow="1" firstCol="1" lastRow="1" lastCol="1" bandRow="1" bandCol="1">
                <a:tableStyleId>{5C22544A-7EE6-4342-B048-85BDC9FD1C3A}</a:tableStyleId>
              </a:tblPr>
              <a:tblGrid>
                <a:gridCol w="2256393">
                  <a:extLst>
                    <a:ext uri="{9D8B030D-6E8A-4147-A177-3AD203B41FA5}">
                      <a16:colId xmlns:a16="http://schemas.microsoft.com/office/drawing/2014/main" val="768735177"/>
                    </a:ext>
                  </a:extLst>
                </a:gridCol>
                <a:gridCol w="3132313">
                  <a:extLst>
                    <a:ext uri="{9D8B030D-6E8A-4147-A177-3AD203B41FA5}">
                      <a16:colId xmlns:a16="http://schemas.microsoft.com/office/drawing/2014/main" val="737448422"/>
                    </a:ext>
                  </a:extLst>
                </a:gridCol>
                <a:gridCol w="2993294">
                  <a:extLst>
                    <a:ext uri="{9D8B030D-6E8A-4147-A177-3AD203B41FA5}">
                      <a16:colId xmlns:a16="http://schemas.microsoft.com/office/drawing/2014/main" val="14740370"/>
                    </a:ext>
                  </a:extLst>
                </a:gridCol>
              </a:tblGrid>
              <a:tr h="285653">
                <a:tc>
                  <a:txBody>
                    <a:bodyPr/>
                    <a:lstStyle/>
                    <a:p>
                      <a:pPr marL="3175" algn="ctr">
                        <a:lnSpc>
                          <a:spcPts val="1170"/>
                        </a:lnSpc>
                        <a:spcBef>
                          <a:spcPts val="15"/>
                        </a:spcBef>
                        <a:spcAft>
                          <a:spcPts val="0"/>
                        </a:spcAft>
                      </a:pPr>
                      <a:endParaRPr lang="en-US" sz="2800" dirty="0">
                        <a:effectLst/>
                        <a:latin typeface="Times New Roman" panose="02020603050405020304" pitchFamily="18" charset="0"/>
                        <a:ea typeface="Times New Roman" panose="02020603050405020304" pitchFamily="18" charset="0"/>
                        <a:cs typeface="Arial" panose="020B0604020202020204" pitchFamily="34" charset="0"/>
                      </a:endParaRPr>
                    </a:p>
                    <a:p>
                      <a:pPr marL="3175" algn="ctr">
                        <a:lnSpc>
                          <a:spcPts val="1170"/>
                        </a:lnSpc>
                        <a:spcBef>
                          <a:spcPts val="15"/>
                        </a:spcBef>
                        <a:spcAft>
                          <a:spcPts val="0"/>
                        </a:spcAft>
                      </a:pPr>
                      <a:endParaRPr lang="en-US" sz="2800" dirty="0">
                        <a:effectLst/>
                        <a:latin typeface="Times New Roman" panose="02020603050405020304" pitchFamily="18" charset="0"/>
                        <a:ea typeface="Times New Roman" panose="02020603050405020304" pitchFamily="18" charset="0"/>
                        <a:cs typeface="Arial" panose="020B0604020202020204" pitchFamily="34" charset="0"/>
                      </a:endParaRPr>
                    </a:p>
                    <a:p>
                      <a:pPr marL="3175" marR="0" lvl="0" indent="0" algn="ctr" defTabSz="914400" rtl="0" eaLnBrk="1" fontAlgn="auto" latinLnBrk="0" hangingPunct="1">
                        <a:lnSpc>
                          <a:spcPts val="1170"/>
                        </a:lnSpc>
                        <a:spcBef>
                          <a:spcPts val="15"/>
                        </a:spcBef>
                        <a:spcAft>
                          <a:spcPts val="0"/>
                        </a:spcAft>
                        <a:buClrTx/>
                        <a:buSzTx/>
                        <a:buFontTx/>
                        <a:buNone/>
                        <a:tabLst/>
                        <a:defRPr/>
                      </a:pPr>
                      <a:r>
                        <a:rPr lang="en-US" sz="2800" dirty="0">
                          <a:effectLst/>
                        </a:rPr>
                        <a:t>Test</a:t>
                      </a:r>
                      <a:r>
                        <a:rPr lang="en-US" sz="2800" spc="35" dirty="0">
                          <a:effectLst/>
                        </a:rPr>
                        <a:t> </a:t>
                      </a:r>
                      <a:r>
                        <a:rPr lang="en-US" sz="2800" spc="-20" dirty="0">
                          <a:effectLst/>
                        </a:rPr>
                        <a:t>Case</a:t>
                      </a:r>
                      <a:endParaRPr lang="en-AS" sz="2800" dirty="0">
                        <a:effectLst/>
                        <a:latin typeface="Times New Roman" panose="02020603050405020304" pitchFamily="18" charset="0"/>
                        <a:ea typeface="Times New Roman" panose="02020603050405020304" pitchFamily="18" charset="0"/>
                        <a:cs typeface="Arial" panose="020B0604020202020204" pitchFamily="34" charset="0"/>
                      </a:endParaRPr>
                    </a:p>
                    <a:p>
                      <a:pPr marL="3175" algn="ctr">
                        <a:lnSpc>
                          <a:spcPts val="1170"/>
                        </a:lnSpc>
                        <a:spcBef>
                          <a:spcPts val="15"/>
                        </a:spcBef>
                        <a:spcAft>
                          <a:spcPts val="0"/>
                        </a:spcAft>
                      </a:pPr>
                      <a:endParaRPr lang="en-AS" sz="2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5715" algn="ctr">
                        <a:lnSpc>
                          <a:spcPts val="1170"/>
                        </a:lnSpc>
                        <a:spcBef>
                          <a:spcPts val="15"/>
                        </a:spcBef>
                        <a:spcAft>
                          <a:spcPts val="0"/>
                        </a:spcAft>
                      </a:pPr>
                      <a:endParaRPr lang="en-US" sz="2800" dirty="0">
                        <a:effectLst/>
                      </a:endParaRPr>
                    </a:p>
                    <a:p>
                      <a:pPr marL="5715" algn="ctr">
                        <a:lnSpc>
                          <a:spcPts val="1170"/>
                        </a:lnSpc>
                        <a:spcBef>
                          <a:spcPts val="15"/>
                        </a:spcBef>
                        <a:spcAft>
                          <a:spcPts val="0"/>
                        </a:spcAft>
                      </a:pPr>
                      <a:endParaRPr lang="en-US" sz="2800" dirty="0">
                        <a:effectLst/>
                      </a:endParaRPr>
                    </a:p>
                    <a:p>
                      <a:pPr marL="5715" algn="ctr">
                        <a:lnSpc>
                          <a:spcPts val="1170"/>
                        </a:lnSpc>
                        <a:spcBef>
                          <a:spcPts val="15"/>
                        </a:spcBef>
                        <a:spcAft>
                          <a:spcPts val="0"/>
                        </a:spcAft>
                      </a:pPr>
                      <a:r>
                        <a:rPr lang="en-US" sz="2800" dirty="0">
                          <a:effectLst/>
                        </a:rPr>
                        <a:t>Test</a:t>
                      </a:r>
                      <a:r>
                        <a:rPr lang="en-US" sz="2800" spc="35" dirty="0">
                          <a:effectLst/>
                        </a:rPr>
                        <a:t> </a:t>
                      </a:r>
                      <a:r>
                        <a:rPr lang="en-US" sz="2800" spc="-10" dirty="0">
                          <a:effectLst/>
                        </a:rPr>
                        <a:t>Steps</a:t>
                      </a:r>
                      <a:endParaRPr lang="en-AS" sz="2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508000">
                        <a:lnSpc>
                          <a:spcPts val="1170"/>
                        </a:lnSpc>
                        <a:spcBef>
                          <a:spcPts val="15"/>
                        </a:spcBef>
                        <a:spcAft>
                          <a:spcPts val="0"/>
                        </a:spcAft>
                      </a:pPr>
                      <a:endParaRPr lang="en-US" sz="2800" dirty="0">
                        <a:effectLst/>
                        <a:latin typeface="Times New Roman" panose="02020603050405020304" pitchFamily="18" charset="0"/>
                        <a:ea typeface="Times New Roman" panose="02020603050405020304" pitchFamily="18" charset="0"/>
                        <a:cs typeface="Arial" panose="020B0604020202020204" pitchFamily="34" charset="0"/>
                      </a:endParaRPr>
                    </a:p>
                    <a:p>
                      <a:pPr marL="508000">
                        <a:lnSpc>
                          <a:spcPts val="1170"/>
                        </a:lnSpc>
                        <a:spcBef>
                          <a:spcPts val="15"/>
                        </a:spcBef>
                        <a:spcAft>
                          <a:spcPts val="0"/>
                        </a:spcAft>
                      </a:pPr>
                      <a:endParaRPr lang="en-US" sz="2800" dirty="0">
                        <a:effectLst/>
                        <a:latin typeface="Times New Roman" panose="02020603050405020304" pitchFamily="18" charset="0"/>
                        <a:ea typeface="Times New Roman" panose="02020603050405020304" pitchFamily="18" charset="0"/>
                        <a:cs typeface="Arial" panose="020B0604020202020204" pitchFamily="34" charset="0"/>
                      </a:endParaRPr>
                    </a:p>
                    <a:p>
                      <a:pPr marL="508000" marR="0" lvl="0" indent="0" algn="l" defTabSz="914400" rtl="0" eaLnBrk="1" fontAlgn="auto" latinLnBrk="0" hangingPunct="1">
                        <a:lnSpc>
                          <a:spcPts val="1170"/>
                        </a:lnSpc>
                        <a:spcBef>
                          <a:spcPts val="15"/>
                        </a:spcBef>
                        <a:spcAft>
                          <a:spcPts val="0"/>
                        </a:spcAft>
                        <a:buClrTx/>
                        <a:buSzTx/>
                        <a:buFontTx/>
                        <a:buNone/>
                        <a:tabLst/>
                        <a:defRPr/>
                      </a:pPr>
                      <a:r>
                        <a:rPr lang="en-US" sz="2800" dirty="0">
                          <a:effectLst/>
                        </a:rPr>
                        <a:t>Expected</a:t>
                      </a:r>
                      <a:r>
                        <a:rPr lang="en-US" sz="2800" spc="80" dirty="0">
                          <a:effectLst/>
                        </a:rPr>
                        <a:t> </a:t>
                      </a:r>
                      <a:r>
                        <a:rPr lang="en-US" sz="2800" spc="-10" dirty="0">
                          <a:effectLst/>
                        </a:rPr>
                        <a:t>Result</a:t>
                      </a:r>
                      <a:endParaRPr lang="en-AS" sz="2800" dirty="0">
                        <a:effectLst/>
                        <a:latin typeface="Times New Roman" panose="02020603050405020304" pitchFamily="18" charset="0"/>
                        <a:ea typeface="Times New Roman" panose="02020603050405020304" pitchFamily="18" charset="0"/>
                        <a:cs typeface="Arial" panose="020B0604020202020204" pitchFamily="34" charset="0"/>
                      </a:endParaRPr>
                    </a:p>
                    <a:p>
                      <a:pPr marL="508000">
                        <a:lnSpc>
                          <a:spcPts val="1170"/>
                        </a:lnSpc>
                        <a:spcBef>
                          <a:spcPts val="15"/>
                        </a:spcBef>
                        <a:spcAft>
                          <a:spcPts val="0"/>
                        </a:spcAft>
                      </a:pPr>
                      <a:endParaRPr lang="en-AS" sz="2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3975553698"/>
                  </a:ext>
                </a:extLst>
              </a:tr>
              <a:tr h="3905347">
                <a:tc>
                  <a:txBody>
                    <a:bodyPr/>
                    <a:lstStyle/>
                    <a:p>
                      <a:r>
                        <a:rPr lang="en-US" sz="2800">
                          <a:effectLst/>
                        </a:rPr>
                        <a:t> </a:t>
                      </a:r>
                      <a:endParaRPr lang="en-AS" sz="2800">
                        <a:effectLst/>
                      </a:endParaRPr>
                    </a:p>
                    <a:p>
                      <a:pPr>
                        <a:spcBef>
                          <a:spcPts val="80"/>
                        </a:spcBef>
                      </a:pPr>
                      <a:r>
                        <a:rPr lang="en-US" sz="2800">
                          <a:effectLst/>
                        </a:rPr>
                        <a:t> </a:t>
                      </a:r>
                      <a:endParaRPr lang="en-AS" sz="2800">
                        <a:effectLst/>
                      </a:endParaRPr>
                    </a:p>
                    <a:p>
                      <a:pPr marL="3175" marR="1270" algn="ctr">
                        <a:spcBef>
                          <a:spcPts val="5"/>
                        </a:spcBef>
                        <a:spcAft>
                          <a:spcPts val="0"/>
                        </a:spcAft>
                      </a:pPr>
                      <a:r>
                        <a:rPr lang="en-US" sz="2800">
                          <a:effectLst/>
                        </a:rPr>
                        <a:t>Invalid</a:t>
                      </a:r>
                      <a:r>
                        <a:rPr lang="en-US" sz="2800" spc="70">
                          <a:effectLst/>
                        </a:rPr>
                        <a:t> </a:t>
                      </a:r>
                      <a:r>
                        <a:rPr lang="en-US" sz="2800" spc="-10">
                          <a:effectLst/>
                        </a:rPr>
                        <a:t>Credentials</a:t>
                      </a:r>
                      <a:endParaRPr lang="en-AS" sz="28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a:spcBef>
                          <a:spcPts val="55"/>
                        </a:spcBef>
                      </a:pPr>
                      <a:r>
                        <a:rPr lang="en-US" sz="2800" dirty="0">
                          <a:effectLst/>
                        </a:rPr>
                        <a:t> </a:t>
                      </a:r>
                      <a:endParaRPr lang="en-AS" sz="2800" dirty="0">
                        <a:effectLst/>
                      </a:endParaRPr>
                    </a:p>
                    <a:p>
                      <a:pPr marL="342900" lvl="0" indent="-342900">
                        <a:buSzPts val="1100"/>
                        <a:buFont typeface="Symbol" panose="05050102010706020507" pitchFamily="18" charset="2"/>
                        <a:buChar char=""/>
                        <a:tabLst>
                          <a:tab pos="709295" algn="l"/>
                        </a:tabLst>
                      </a:pPr>
                      <a:r>
                        <a:rPr lang="en-US" sz="2800" spc="0" dirty="0">
                          <a:effectLst/>
                        </a:rPr>
                        <a:t>Enter</a:t>
                      </a:r>
                      <a:r>
                        <a:rPr lang="en-US" sz="2800" spc="40" dirty="0">
                          <a:effectLst/>
                        </a:rPr>
                        <a:t> </a:t>
                      </a:r>
                      <a:r>
                        <a:rPr lang="en-US" sz="2800" spc="0" dirty="0">
                          <a:effectLst/>
                        </a:rPr>
                        <a:t>Invalid</a:t>
                      </a:r>
                      <a:r>
                        <a:rPr lang="en-US" sz="2800" spc="55" dirty="0">
                          <a:effectLst/>
                        </a:rPr>
                        <a:t> </a:t>
                      </a:r>
                      <a:r>
                        <a:rPr lang="en-US" sz="2800" spc="-10" dirty="0">
                          <a:effectLst/>
                        </a:rPr>
                        <a:t>Email</a:t>
                      </a:r>
                      <a:endParaRPr lang="en-AS" sz="2800" spc="0" dirty="0">
                        <a:effectLst/>
                      </a:endParaRPr>
                    </a:p>
                    <a:p>
                      <a:pPr marL="342900" marR="579120" lvl="0" indent="-342900">
                        <a:lnSpc>
                          <a:spcPct val="102000"/>
                        </a:lnSpc>
                        <a:spcBef>
                          <a:spcPts val="20"/>
                        </a:spcBef>
                        <a:spcAft>
                          <a:spcPts val="0"/>
                        </a:spcAft>
                        <a:buSzPts val="1100"/>
                        <a:buFont typeface="Symbol" panose="05050102010706020507" pitchFamily="18" charset="2"/>
                        <a:buChar char=""/>
                        <a:tabLst>
                          <a:tab pos="709295" algn="l"/>
                        </a:tabLst>
                      </a:pPr>
                      <a:r>
                        <a:rPr lang="en-US" sz="2800" spc="0" dirty="0">
                          <a:effectLst/>
                        </a:rPr>
                        <a:t>Enter</a:t>
                      </a:r>
                      <a:r>
                        <a:rPr lang="en-US" sz="2800" spc="-60" dirty="0">
                          <a:effectLst/>
                        </a:rPr>
                        <a:t> </a:t>
                      </a:r>
                      <a:r>
                        <a:rPr lang="en-US" sz="2800" spc="0" dirty="0">
                          <a:effectLst/>
                        </a:rPr>
                        <a:t>Invalid </a:t>
                      </a:r>
                      <a:r>
                        <a:rPr lang="en-US" sz="2800" spc="-10" dirty="0">
                          <a:effectLst/>
                        </a:rPr>
                        <a:t>Password</a:t>
                      </a:r>
                      <a:endParaRPr lang="en-AS" sz="2800" spc="0" dirty="0">
                        <a:effectLst/>
                      </a:endParaRPr>
                    </a:p>
                    <a:p>
                      <a:pPr marL="342900" lvl="0" indent="-342900">
                        <a:lnSpc>
                          <a:spcPts val="1250"/>
                        </a:lnSpc>
                        <a:buSzPts val="1100"/>
                        <a:buFont typeface="Symbol" panose="05050102010706020507" pitchFamily="18" charset="2"/>
                        <a:buChar char=""/>
                        <a:tabLst>
                          <a:tab pos="709295" algn="l"/>
                        </a:tabLst>
                      </a:pPr>
                      <a:r>
                        <a:rPr lang="en-US" sz="2800" spc="0" dirty="0">
                          <a:effectLst/>
                        </a:rPr>
                        <a:t>Hit</a:t>
                      </a:r>
                      <a:r>
                        <a:rPr lang="en-US" sz="2800" spc="25" dirty="0">
                          <a:effectLst/>
                        </a:rPr>
                        <a:t> </a:t>
                      </a:r>
                      <a:r>
                        <a:rPr lang="en-US" sz="2800" spc="-10" dirty="0">
                          <a:effectLst/>
                        </a:rPr>
                        <a:t>Login</a:t>
                      </a:r>
                      <a:endParaRPr lang="en-AS" sz="2800" spc="0" dirty="0">
                        <a:effectLst/>
                        <a:latin typeface="Times New Roman" panose="02020603050405020304" pitchFamily="18" charset="0"/>
                        <a:ea typeface="Symbol" panose="05050102010706020507" pitchFamily="18" charset="2"/>
                        <a:cs typeface="Symbol" panose="05050102010706020507" pitchFamily="18" charset="2"/>
                      </a:endParaRPr>
                    </a:p>
                  </a:txBody>
                  <a:tcPr marL="0" marR="0" marT="0" marB="0"/>
                </a:tc>
                <a:tc>
                  <a:txBody>
                    <a:bodyPr/>
                    <a:lstStyle/>
                    <a:p>
                      <a:pPr>
                        <a:spcBef>
                          <a:spcPts val="50"/>
                        </a:spcBef>
                      </a:pPr>
                      <a:r>
                        <a:rPr lang="en-US" sz="2800" dirty="0">
                          <a:effectLst/>
                        </a:rPr>
                        <a:t> </a:t>
                      </a:r>
                      <a:endParaRPr lang="en-AS" sz="2800" dirty="0">
                        <a:effectLst/>
                      </a:endParaRPr>
                    </a:p>
                    <a:p>
                      <a:pPr marL="140335" indent="161290">
                        <a:lnSpc>
                          <a:spcPct val="101000"/>
                        </a:lnSpc>
                      </a:pPr>
                      <a:r>
                        <a:rPr lang="en-US" sz="2800" dirty="0">
                          <a:effectLst/>
                        </a:rPr>
                        <a:t>Error message displayed indicating invalid Credentials.</a:t>
                      </a:r>
                      <a:endParaRPr lang="en-AS" sz="2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3182362492"/>
                  </a:ext>
                </a:extLst>
              </a:tr>
            </a:tbl>
          </a:graphicData>
        </a:graphic>
      </p:graphicFrame>
      <p:sp>
        <p:nvSpPr>
          <p:cNvPr id="4" name="TextBox 3">
            <a:extLst>
              <a:ext uri="{FF2B5EF4-FFF2-40B4-BE49-F238E27FC236}">
                <a16:creationId xmlns:a16="http://schemas.microsoft.com/office/drawing/2014/main" id="{F485712F-5926-4040-9EA6-1255116FB777}"/>
              </a:ext>
            </a:extLst>
          </p:cNvPr>
          <p:cNvSpPr txBox="1"/>
          <p:nvPr/>
        </p:nvSpPr>
        <p:spPr>
          <a:xfrm>
            <a:off x="1447800" y="2171700"/>
            <a:ext cx="9144000" cy="646331"/>
          </a:xfrm>
          <a:prstGeom prst="rect">
            <a:avLst/>
          </a:prstGeom>
          <a:noFill/>
        </p:spPr>
        <p:txBody>
          <a:bodyPr wrap="square">
            <a:spAutoFit/>
          </a:bodyPr>
          <a:lstStyle/>
          <a:p>
            <a:r>
              <a:rPr lang="en-US" sz="3600" dirty="0">
                <a:solidFill>
                  <a:schemeClr val="bg1"/>
                </a:solidFill>
                <a:effectLst/>
              </a:rPr>
              <a:t>Valid</a:t>
            </a:r>
            <a:r>
              <a:rPr lang="en-US" sz="3600" spc="55" dirty="0">
                <a:solidFill>
                  <a:schemeClr val="bg1"/>
                </a:solidFill>
                <a:effectLst/>
              </a:rPr>
              <a:t> </a:t>
            </a:r>
            <a:r>
              <a:rPr lang="en-US" sz="3600" spc="-10" dirty="0">
                <a:solidFill>
                  <a:schemeClr val="bg1"/>
                </a:solidFill>
                <a:effectLst/>
              </a:rPr>
              <a:t>Credentials  (login)</a:t>
            </a:r>
            <a:endParaRPr lang="en-AS" sz="3600" dirty="0">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A4F49FCE-D068-4AE1-877C-372C29FFCE72}"/>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11963400" y="2818030"/>
            <a:ext cx="4876800" cy="6668870"/>
          </a:xfrm>
          <a:prstGeom prst="rect">
            <a:avLst/>
          </a:prstGeom>
          <a:noFill/>
        </p:spPr>
      </p:pic>
    </p:spTree>
    <p:extLst>
      <p:ext uri="{BB962C8B-B14F-4D97-AF65-F5344CB8AC3E}">
        <p14:creationId xmlns:p14="http://schemas.microsoft.com/office/powerpoint/2010/main" val="24962541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F4CB67B-0431-4234-A6BC-0A57F7B96BC0}"/>
              </a:ext>
            </a:extLst>
          </p:cNvPr>
          <p:cNvGraphicFramePr>
            <a:graphicFrameLocks noGrp="1"/>
          </p:cNvGraphicFramePr>
          <p:nvPr>
            <p:extLst>
              <p:ext uri="{D42A27DB-BD31-4B8C-83A1-F6EECF244321}">
                <p14:modId xmlns:p14="http://schemas.microsoft.com/office/powerpoint/2010/main" val="2982651199"/>
              </p:ext>
            </p:extLst>
          </p:nvPr>
        </p:nvGraphicFramePr>
        <p:xfrm>
          <a:off x="609600" y="3771900"/>
          <a:ext cx="10134600" cy="4990576"/>
        </p:xfrm>
        <a:graphic>
          <a:graphicData uri="http://schemas.openxmlformats.org/drawingml/2006/table">
            <a:tbl>
              <a:tblPr firstRow="1" firstCol="1" lastRow="1" lastCol="1" bandRow="1" bandCol="1">
                <a:tableStyleId>{5C22544A-7EE6-4342-B048-85BDC9FD1C3A}</a:tableStyleId>
              </a:tblPr>
              <a:tblGrid>
                <a:gridCol w="2161892">
                  <a:extLst>
                    <a:ext uri="{9D8B030D-6E8A-4147-A177-3AD203B41FA5}">
                      <a16:colId xmlns:a16="http://schemas.microsoft.com/office/drawing/2014/main" val="2967450726"/>
                    </a:ext>
                  </a:extLst>
                </a:gridCol>
                <a:gridCol w="4132962">
                  <a:extLst>
                    <a:ext uri="{9D8B030D-6E8A-4147-A177-3AD203B41FA5}">
                      <a16:colId xmlns:a16="http://schemas.microsoft.com/office/drawing/2014/main" val="4096853408"/>
                    </a:ext>
                  </a:extLst>
                </a:gridCol>
                <a:gridCol w="3839746">
                  <a:extLst>
                    <a:ext uri="{9D8B030D-6E8A-4147-A177-3AD203B41FA5}">
                      <a16:colId xmlns:a16="http://schemas.microsoft.com/office/drawing/2014/main" val="2929082346"/>
                    </a:ext>
                  </a:extLst>
                </a:gridCol>
              </a:tblGrid>
              <a:tr h="577041">
                <a:tc>
                  <a:txBody>
                    <a:bodyPr/>
                    <a:lstStyle/>
                    <a:p>
                      <a:pPr marL="2540" algn="ctr">
                        <a:lnSpc>
                          <a:spcPts val="1180"/>
                        </a:lnSpc>
                        <a:spcBef>
                          <a:spcPts val="15"/>
                        </a:spcBef>
                        <a:spcAft>
                          <a:spcPts val="0"/>
                        </a:spcAft>
                      </a:pPr>
                      <a:endParaRPr lang="en-US" sz="2800" dirty="0">
                        <a:effectLst/>
                      </a:endParaRPr>
                    </a:p>
                    <a:p>
                      <a:pPr marL="2540" algn="ctr">
                        <a:lnSpc>
                          <a:spcPts val="1180"/>
                        </a:lnSpc>
                        <a:spcBef>
                          <a:spcPts val="15"/>
                        </a:spcBef>
                        <a:spcAft>
                          <a:spcPts val="0"/>
                        </a:spcAft>
                      </a:pPr>
                      <a:endParaRPr lang="en-US" sz="2800" dirty="0">
                        <a:effectLst/>
                      </a:endParaRPr>
                    </a:p>
                    <a:p>
                      <a:pPr marL="2540" algn="ctr">
                        <a:lnSpc>
                          <a:spcPts val="1180"/>
                        </a:lnSpc>
                        <a:spcBef>
                          <a:spcPts val="15"/>
                        </a:spcBef>
                        <a:spcAft>
                          <a:spcPts val="0"/>
                        </a:spcAft>
                      </a:pPr>
                      <a:r>
                        <a:rPr lang="en-US" sz="2800" dirty="0">
                          <a:effectLst/>
                        </a:rPr>
                        <a:t>Test</a:t>
                      </a:r>
                      <a:r>
                        <a:rPr lang="en-US" sz="2800" spc="35" dirty="0">
                          <a:effectLst/>
                        </a:rPr>
                        <a:t> </a:t>
                      </a:r>
                      <a:r>
                        <a:rPr lang="en-US" sz="2800" spc="-20" dirty="0">
                          <a:effectLst/>
                        </a:rPr>
                        <a:t>Case</a:t>
                      </a:r>
                      <a:endParaRPr lang="en-AS" sz="2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1905" algn="ctr">
                        <a:lnSpc>
                          <a:spcPts val="1180"/>
                        </a:lnSpc>
                        <a:spcBef>
                          <a:spcPts val="15"/>
                        </a:spcBef>
                        <a:spcAft>
                          <a:spcPts val="0"/>
                        </a:spcAft>
                      </a:pPr>
                      <a:endParaRPr lang="en-US" sz="2800" dirty="0">
                        <a:effectLst/>
                      </a:endParaRPr>
                    </a:p>
                    <a:p>
                      <a:pPr marL="1905" algn="ctr">
                        <a:lnSpc>
                          <a:spcPts val="1180"/>
                        </a:lnSpc>
                        <a:spcBef>
                          <a:spcPts val="15"/>
                        </a:spcBef>
                        <a:spcAft>
                          <a:spcPts val="0"/>
                        </a:spcAft>
                      </a:pPr>
                      <a:endParaRPr lang="en-US" sz="2800" dirty="0">
                        <a:effectLst/>
                      </a:endParaRPr>
                    </a:p>
                    <a:p>
                      <a:pPr marL="1905" algn="ctr">
                        <a:lnSpc>
                          <a:spcPts val="1180"/>
                        </a:lnSpc>
                        <a:spcBef>
                          <a:spcPts val="15"/>
                        </a:spcBef>
                        <a:spcAft>
                          <a:spcPts val="0"/>
                        </a:spcAft>
                      </a:pPr>
                      <a:r>
                        <a:rPr lang="en-US" sz="2800" dirty="0">
                          <a:effectLst/>
                        </a:rPr>
                        <a:t>Test</a:t>
                      </a:r>
                      <a:r>
                        <a:rPr lang="en-US" sz="2800" spc="35" dirty="0">
                          <a:effectLst/>
                        </a:rPr>
                        <a:t> </a:t>
                      </a:r>
                      <a:r>
                        <a:rPr lang="en-US" sz="2800" spc="-10" dirty="0">
                          <a:effectLst/>
                        </a:rPr>
                        <a:t>Steps</a:t>
                      </a:r>
                      <a:endParaRPr lang="en-AS" sz="2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549275">
                        <a:lnSpc>
                          <a:spcPts val="1180"/>
                        </a:lnSpc>
                        <a:spcBef>
                          <a:spcPts val="15"/>
                        </a:spcBef>
                        <a:spcAft>
                          <a:spcPts val="0"/>
                        </a:spcAft>
                      </a:pPr>
                      <a:r>
                        <a:rPr lang="en-US" sz="2800" dirty="0">
                          <a:effectLst/>
                        </a:rPr>
                        <a:t> </a:t>
                      </a:r>
                    </a:p>
                    <a:p>
                      <a:pPr marL="549275">
                        <a:lnSpc>
                          <a:spcPts val="1180"/>
                        </a:lnSpc>
                        <a:spcBef>
                          <a:spcPts val="15"/>
                        </a:spcBef>
                        <a:spcAft>
                          <a:spcPts val="0"/>
                        </a:spcAft>
                      </a:pPr>
                      <a:endParaRPr lang="en-US" sz="2800" dirty="0">
                        <a:effectLst/>
                      </a:endParaRPr>
                    </a:p>
                    <a:p>
                      <a:pPr marL="549275">
                        <a:lnSpc>
                          <a:spcPts val="1180"/>
                        </a:lnSpc>
                        <a:spcBef>
                          <a:spcPts val="15"/>
                        </a:spcBef>
                        <a:spcAft>
                          <a:spcPts val="0"/>
                        </a:spcAft>
                      </a:pPr>
                      <a:r>
                        <a:rPr lang="en-US" sz="2800" dirty="0">
                          <a:effectLst/>
                        </a:rPr>
                        <a:t>Expected</a:t>
                      </a:r>
                      <a:r>
                        <a:rPr lang="en-US" sz="2800" spc="90" dirty="0">
                          <a:effectLst/>
                        </a:rPr>
                        <a:t> </a:t>
                      </a:r>
                      <a:r>
                        <a:rPr lang="en-US" sz="2800" spc="-10" dirty="0">
                          <a:effectLst/>
                        </a:rPr>
                        <a:t>Result</a:t>
                      </a:r>
                      <a:endParaRPr lang="en-AS" sz="2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3924746068"/>
                  </a:ext>
                </a:extLst>
              </a:tr>
              <a:tr h="4413535">
                <a:tc>
                  <a:txBody>
                    <a:bodyPr/>
                    <a:lstStyle/>
                    <a:p>
                      <a:r>
                        <a:rPr lang="en-US" sz="2800" dirty="0">
                          <a:effectLst/>
                        </a:rPr>
                        <a:t> </a:t>
                      </a:r>
                      <a:endParaRPr lang="en-AS" sz="2800" dirty="0">
                        <a:effectLst/>
                      </a:endParaRPr>
                    </a:p>
                    <a:p>
                      <a:pPr>
                        <a:spcBef>
                          <a:spcPts val="75"/>
                        </a:spcBef>
                      </a:pPr>
                      <a:r>
                        <a:rPr lang="en-US" sz="2800" dirty="0">
                          <a:effectLst/>
                        </a:rPr>
                        <a:t> </a:t>
                      </a:r>
                      <a:endParaRPr lang="en-AS" sz="2800" dirty="0">
                        <a:effectLst/>
                      </a:endParaRPr>
                    </a:p>
                    <a:p>
                      <a:pPr marL="2540" marR="635" algn="ctr">
                        <a:spcAft>
                          <a:spcPts val="0"/>
                        </a:spcAft>
                      </a:pPr>
                      <a:r>
                        <a:rPr lang="en-US" sz="2800" dirty="0">
                          <a:effectLst/>
                        </a:rPr>
                        <a:t>Add to cart </a:t>
                      </a:r>
                      <a:endParaRPr lang="en-AS" sz="2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a:spcBef>
                          <a:spcPts val="50"/>
                        </a:spcBef>
                      </a:pPr>
                      <a:r>
                        <a:rPr lang="en-US" sz="2800" dirty="0">
                          <a:effectLst/>
                        </a:rPr>
                        <a:t> </a:t>
                      </a:r>
                      <a:endParaRPr lang="en-AS" sz="2800" dirty="0">
                        <a:effectLst/>
                      </a:endParaRPr>
                    </a:p>
                    <a:p>
                      <a:pPr marL="342900" lvl="0" indent="-342900">
                        <a:buSzPts val="1100"/>
                        <a:buFont typeface="Symbol" panose="05050102010706020507" pitchFamily="18" charset="2"/>
                        <a:buChar char=""/>
                        <a:tabLst>
                          <a:tab pos="708025" algn="l"/>
                        </a:tabLst>
                      </a:pPr>
                      <a:r>
                        <a:rPr lang="en-US" sz="2800" spc="0" dirty="0">
                          <a:effectLst/>
                        </a:rPr>
                        <a:t>Click on the button of add to cart.</a:t>
                      </a:r>
                      <a:endParaRPr lang="en-AS" sz="2800" spc="0" dirty="0">
                        <a:effectLst/>
                      </a:endParaRPr>
                    </a:p>
                    <a:p>
                      <a:pPr marL="342900" lvl="0" indent="-342900">
                        <a:spcBef>
                          <a:spcPts val="20"/>
                        </a:spcBef>
                        <a:spcAft>
                          <a:spcPts val="0"/>
                        </a:spcAft>
                        <a:buSzPts val="1100"/>
                        <a:buFont typeface="Symbol" panose="05050102010706020507" pitchFamily="18" charset="2"/>
                        <a:buChar char=""/>
                        <a:tabLst>
                          <a:tab pos="708025" algn="l"/>
                        </a:tabLst>
                      </a:pPr>
                      <a:r>
                        <a:rPr lang="en-US" sz="2800" spc="0" dirty="0">
                          <a:effectLst/>
                        </a:rPr>
                        <a:t>Go to cart to check if the product was added or no </a:t>
                      </a:r>
                      <a:endParaRPr lang="en-AS" sz="2800" spc="0" dirty="0">
                        <a:effectLst/>
                      </a:endParaRPr>
                    </a:p>
                    <a:p>
                      <a:pPr marL="708025">
                        <a:lnSpc>
                          <a:spcPts val="1265"/>
                        </a:lnSpc>
                        <a:spcBef>
                          <a:spcPts val="35"/>
                        </a:spcBef>
                        <a:spcAft>
                          <a:spcPts val="0"/>
                        </a:spcAft>
                        <a:tabLst>
                          <a:tab pos="708025" algn="l"/>
                        </a:tabLst>
                      </a:pPr>
                      <a:r>
                        <a:rPr lang="en-US" sz="2800" dirty="0">
                          <a:effectLst/>
                        </a:rPr>
                        <a:t> </a:t>
                      </a:r>
                      <a:endParaRPr lang="en-AS" sz="2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a:spcBef>
                          <a:spcPts val="45"/>
                        </a:spcBef>
                      </a:pPr>
                      <a:r>
                        <a:rPr lang="en-US" sz="2800" dirty="0">
                          <a:effectLst/>
                        </a:rPr>
                        <a:t> </a:t>
                      </a:r>
                      <a:endParaRPr lang="en-AS" sz="2800" dirty="0">
                        <a:effectLst/>
                      </a:endParaRPr>
                    </a:p>
                    <a:p>
                      <a:pPr marL="250825" indent="92710">
                        <a:lnSpc>
                          <a:spcPct val="101000"/>
                        </a:lnSpc>
                      </a:pPr>
                      <a:r>
                        <a:rPr lang="en-US" sz="2800" dirty="0">
                          <a:effectLst/>
                        </a:rPr>
                        <a:t>Found the product on the cart </a:t>
                      </a:r>
                      <a:endParaRPr lang="en-AS" sz="2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2828525321"/>
                  </a:ext>
                </a:extLst>
              </a:tr>
            </a:tbl>
          </a:graphicData>
        </a:graphic>
      </p:graphicFrame>
      <p:sp>
        <p:nvSpPr>
          <p:cNvPr id="4" name="TextBox 3">
            <a:extLst>
              <a:ext uri="{FF2B5EF4-FFF2-40B4-BE49-F238E27FC236}">
                <a16:creationId xmlns:a16="http://schemas.microsoft.com/office/drawing/2014/main" id="{8C625AB0-41BA-49E1-91C7-C9B8D97B30A0}"/>
              </a:ext>
            </a:extLst>
          </p:cNvPr>
          <p:cNvSpPr txBox="1"/>
          <p:nvPr/>
        </p:nvSpPr>
        <p:spPr>
          <a:xfrm>
            <a:off x="-2590800" y="1714500"/>
            <a:ext cx="9144000" cy="646331"/>
          </a:xfrm>
          <a:prstGeom prst="rect">
            <a:avLst/>
          </a:prstGeom>
          <a:noFill/>
        </p:spPr>
        <p:txBody>
          <a:bodyPr wrap="square">
            <a:spAutoFit/>
          </a:bodyPr>
          <a:lstStyle/>
          <a:p>
            <a:pPr marL="2540" marR="635" algn="ctr">
              <a:spcAft>
                <a:spcPts val="0"/>
              </a:spcAft>
            </a:pPr>
            <a:r>
              <a:rPr lang="en-US" sz="3600" dirty="0">
                <a:solidFill>
                  <a:schemeClr val="bg1"/>
                </a:solidFill>
                <a:effectLst/>
              </a:rPr>
              <a:t>Add to cart </a:t>
            </a:r>
            <a:endParaRPr lang="en-AS" sz="36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394B0D97-44FF-4E7E-8F09-597771303599}"/>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11645153" y="2781300"/>
            <a:ext cx="2590800" cy="5638800"/>
          </a:xfrm>
          <a:prstGeom prst="rect">
            <a:avLst/>
          </a:prstGeom>
          <a:noFill/>
        </p:spPr>
      </p:pic>
      <p:pic>
        <p:nvPicPr>
          <p:cNvPr id="6" name="Picture 5">
            <a:extLst>
              <a:ext uri="{FF2B5EF4-FFF2-40B4-BE49-F238E27FC236}">
                <a16:creationId xmlns:a16="http://schemas.microsoft.com/office/drawing/2014/main" id="{1F8857A4-EA7A-44C7-80E5-EC7DAD7C6065}"/>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5163800" y="3263154"/>
            <a:ext cx="2752723" cy="4990576"/>
          </a:xfrm>
          <a:prstGeom prst="rect">
            <a:avLst/>
          </a:prstGeom>
          <a:noFill/>
        </p:spPr>
      </p:pic>
    </p:spTree>
    <p:extLst>
      <p:ext uri="{BB962C8B-B14F-4D97-AF65-F5344CB8AC3E}">
        <p14:creationId xmlns:p14="http://schemas.microsoft.com/office/powerpoint/2010/main" val="1699636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A057D-B925-0C2C-B86F-6F72F87A322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AB79E16-D276-3193-9031-E55843639D19}"/>
              </a:ext>
            </a:extLst>
          </p:cNvPr>
          <p:cNvGrpSpPr/>
          <p:nvPr/>
        </p:nvGrpSpPr>
        <p:grpSpPr>
          <a:xfrm>
            <a:off x="14702552" y="0"/>
            <a:ext cx="3585448" cy="10287000"/>
            <a:chOff x="0" y="0"/>
            <a:chExt cx="555480" cy="1593725"/>
          </a:xfrm>
        </p:grpSpPr>
        <p:sp>
          <p:nvSpPr>
            <p:cNvPr id="3" name="Freeform 3">
              <a:extLst>
                <a:ext uri="{FF2B5EF4-FFF2-40B4-BE49-F238E27FC236}">
                  <a16:creationId xmlns:a16="http://schemas.microsoft.com/office/drawing/2014/main" id="{06470745-E089-7626-B42B-A04D5B8237A4}"/>
                </a:ext>
              </a:extLst>
            </p:cNvPr>
            <p:cNvSpPr/>
            <p:nvPr/>
          </p:nvSpPr>
          <p:spPr>
            <a:xfrm>
              <a:off x="0" y="0"/>
              <a:ext cx="555480" cy="1593725"/>
            </a:xfrm>
            <a:custGeom>
              <a:avLst/>
              <a:gdLst/>
              <a:ahLst/>
              <a:cxnLst/>
              <a:rect l="l" t="t" r="r" b="b"/>
              <a:pathLst>
                <a:path w="555480" h="1593725">
                  <a:moveTo>
                    <a:pt x="0" y="0"/>
                  </a:moveTo>
                  <a:lnTo>
                    <a:pt x="555480" y="0"/>
                  </a:lnTo>
                  <a:lnTo>
                    <a:pt x="555480" y="1593725"/>
                  </a:lnTo>
                  <a:lnTo>
                    <a:pt x="0" y="1593725"/>
                  </a:lnTo>
                  <a:close/>
                </a:path>
              </a:pathLst>
            </a:custGeom>
            <a:blipFill>
              <a:blip r:embed="rId3"/>
              <a:stretch>
                <a:fillRect l="-75164" r="-2734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 name="Group 4">
            <a:extLst>
              <a:ext uri="{FF2B5EF4-FFF2-40B4-BE49-F238E27FC236}">
                <a16:creationId xmlns:a16="http://schemas.microsoft.com/office/drawing/2014/main" id="{785F6D96-3E89-7831-2103-38A12B16E1CF}"/>
              </a:ext>
            </a:extLst>
          </p:cNvPr>
          <p:cNvGrpSpPr/>
          <p:nvPr/>
        </p:nvGrpSpPr>
        <p:grpSpPr>
          <a:xfrm>
            <a:off x="1633" y="0"/>
            <a:ext cx="3585448" cy="10287000"/>
            <a:chOff x="0" y="0"/>
            <a:chExt cx="555480" cy="1593725"/>
          </a:xfrm>
        </p:grpSpPr>
        <p:sp>
          <p:nvSpPr>
            <p:cNvPr id="5" name="Freeform 5">
              <a:extLst>
                <a:ext uri="{FF2B5EF4-FFF2-40B4-BE49-F238E27FC236}">
                  <a16:creationId xmlns:a16="http://schemas.microsoft.com/office/drawing/2014/main" id="{40980047-F3BD-ED50-ED55-9C79FA3E3A14}"/>
                </a:ext>
              </a:extLst>
            </p:cNvPr>
            <p:cNvSpPr/>
            <p:nvPr/>
          </p:nvSpPr>
          <p:spPr>
            <a:xfrm>
              <a:off x="0" y="0"/>
              <a:ext cx="555480" cy="1593725"/>
            </a:xfrm>
            <a:custGeom>
              <a:avLst/>
              <a:gdLst/>
              <a:ahLst/>
              <a:cxnLst/>
              <a:rect l="l" t="t" r="r" b="b"/>
              <a:pathLst>
                <a:path w="555480" h="1593725">
                  <a:moveTo>
                    <a:pt x="0" y="0"/>
                  </a:moveTo>
                  <a:lnTo>
                    <a:pt x="555480" y="0"/>
                  </a:lnTo>
                  <a:lnTo>
                    <a:pt x="555480" y="1593725"/>
                  </a:lnTo>
                  <a:lnTo>
                    <a:pt x="0" y="1593725"/>
                  </a:lnTo>
                  <a:close/>
                </a:path>
              </a:pathLst>
            </a:custGeom>
            <a:blipFill>
              <a:blip r:embed="rId4"/>
              <a:stretch>
                <a:fillRect l="-64763" r="-6476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a:extLst>
              <a:ext uri="{FF2B5EF4-FFF2-40B4-BE49-F238E27FC236}">
                <a16:creationId xmlns:a16="http://schemas.microsoft.com/office/drawing/2014/main" id="{19C188F7-7ADF-4CEE-CF3E-6EDCBCC055B4}"/>
              </a:ext>
            </a:extLst>
          </p:cNvPr>
          <p:cNvGrpSpPr/>
          <p:nvPr/>
        </p:nvGrpSpPr>
        <p:grpSpPr>
          <a:xfrm>
            <a:off x="2814784" y="6591300"/>
            <a:ext cx="1289040" cy="3144810"/>
            <a:chOff x="-20748" y="-28575"/>
            <a:chExt cx="812800" cy="1982950"/>
          </a:xfrm>
        </p:grpSpPr>
        <p:sp>
          <p:nvSpPr>
            <p:cNvPr id="7" name="Freeform 7">
              <a:extLst>
                <a:ext uri="{FF2B5EF4-FFF2-40B4-BE49-F238E27FC236}">
                  <a16:creationId xmlns:a16="http://schemas.microsoft.com/office/drawing/2014/main" id="{AD51DC23-288B-ECA9-9469-8B6194D1379F}"/>
                </a:ext>
              </a:extLst>
            </p:cNvPr>
            <p:cNvSpPr/>
            <p:nvPr/>
          </p:nvSpPr>
          <p:spPr>
            <a:xfrm>
              <a:off x="-20748" y="114157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Box 8">
              <a:extLst>
                <a:ext uri="{FF2B5EF4-FFF2-40B4-BE49-F238E27FC236}">
                  <a16:creationId xmlns:a16="http://schemas.microsoft.com/office/drawing/2014/main" id="{1EB4C18F-C6E6-C75D-8D36-B4EF06360CFD}"/>
                </a:ext>
              </a:extLst>
            </p:cNvPr>
            <p:cNvSpPr txBox="1"/>
            <p:nvPr/>
          </p:nvSpPr>
          <p:spPr>
            <a:xfrm>
              <a:off x="76200" y="-28575"/>
              <a:ext cx="660400" cy="765175"/>
            </a:xfrm>
            <a:prstGeom prst="rect">
              <a:avLst/>
            </a:prstGeom>
          </p:spPr>
          <p:txBody>
            <a:bodyPr lIns="50800" tIns="50800" rIns="50800" bIns="50800" rtlCol="0" anchor="ctr"/>
            <a:lstStyle/>
            <a:p>
              <a:pPr marL="0" marR="0" lvl="0" indent="0" algn="ctr" defTabSz="914400" rtl="0" eaLnBrk="1" fontAlgn="auto" latinLnBrk="0" hangingPunct="1">
                <a:lnSpc>
                  <a:spcPts val="36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oup 9">
            <a:extLst>
              <a:ext uri="{FF2B5EF4-FFF2-40B4-BE49-F238E27FC236}">
                <a16:creationId xmlns:a16="http://schemas.microsoft.com/office/drawing/2014/main" id="{4B849B89-2CE3-C7DB-B984-A23C4443DB17}"/>
              </a:ext>
            </a:extLst>
          </p:cNvPr>
          <p:cNvGrpSpPr/>
          <p:nvPr/>
        </p:nvGrpSpPr>
        <p:grpSpPr>
          <a:xfrm>
            <a:off x="13868400" y="5084"/>
            <a:ext cx="1276221" cy="1276221"/>
            <a:chOff x="0" y="0"/>
            <a:chExt cx="812800" cy="812800"/>
          </a:xfrm>
        </p:grpSpPr>
        <p:sp>
          <p:nvSpPr>
            <p:cNvPr id="10" name="Freeform 10">
              <a:extLst>
                <a:ext uri="{FF2B5EF4-FFF2-40B4-BE49-F238E27FC236}">
                  <a16:creationId xmlns:a16="http://schemas.microsoft.com/office/drawing/2014/main" id="{03AE420E-EC9C-EA86-88BF-1D4EC4B8168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S" sz="1800" b="0" i="0" u="none" strike="noStrike" kern="1200" cap="none" spc="0" normalizeH="0" baseline="0" noProof="0" dirty="0">
                <a:ln>
                  <a:noFill/>
                </a:ln>
                <a:solidFill>
                  <a:srgbClr val="6087B1"/>
                </a:solidFill>
                <a:effectLst/>
                <a:uLnTx/>
                <a:uFillTx/>
                <a:latin typeface="Calibri"/>
                <a:ea typeface="+mn-ea"/>
                <a:cs typeface="+mn-cs"/>
              </a:endParaRPr>
            </a:p>
          </p:txBody>
        </p:sp>
        <p:sp>
          <p:nvSpPr>
            <p:cNvPr id="11" name="TextBox 11">
              <a:extLst>
                <a:ext uri="{FF2B5EF4-FFF2-40B4-BE49-F238E27FC236}">
                  <a16:creationId xmlns:a16="http://schemas.microsoft.com/office/drawing/2014/main" id="{CB385763-6765-1D21-D20A-74F9BF39080C}"/>
                </a:ext>
              </a:extLst>
            </p:cNvPr>
            <p:cNvSpPr txBox="1"/>
            <p:nvPr/>
          </p:nvSpPr>
          <p:spPr>
            <a:xfrm>
              <a:off x="76200" y="-28575"/>
              <a:ext cx="660400" cy="765175"/>
            </a:xfrm>
            <a:prstGeom prst="rect">
              <a:avLst/>
            </a:prstGeom>
          </p:spPr>
          <p:txBody>
            <a:bodyPr lIns="50800" tIns="50800" rIns="50800" bIns="50800" rtlCol="0" anchor="ctr"/>
            <a:lstStyle/>
            <a:p>
              <a:pPr marL="0" marR="0" lvl="0" indent="0" algn="ctr" defTabSz="914400" rtl="0" eaLnBrk="1" fontAlgn="auto" latinLnBrk="0" hangingPunct="1">
                <a:lnSpc>
                  <a:spcPts val="36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12">
            <a:extLst>
              <a:ext uri="{FF2B5EF4-FFF2-40B4-BE49-F238E27FC236}">
                <a16:creationId xmlns:a16="http://schemas.microsoft.com/office/drawing/2014/main" id="{78487770-FB5A-9027-FE99-8EAC4633305B}"/>
              </a:ext>
            </a:extLst>
          </p:cNvPr>
          <p:cNvSpPr txBox="1"/>
          <p:nvPr/>
        </p:nvSpPr>
        <p:spPr>
          <a:xfrm>
            <a:off x="4484444" y="699731"/>
            <a:ext cx="9300885" cy="1111843"/>
          </a:xfrm>
          <a:prstGeom prst="rect">
            <a:avLst/>
          </a:prstGeom>
        </p:spPr>
        <p:txBody>
          <a:bodyPr lIns="0" tIns="0" rIns="0" bIns="0" rtlCol="0" anchor="t">
            <a:spAutoFit/>
          </a:bodyPr>
          <a:lstStyle/>
          <a:p>
            <a:pPr marL="0" marR="0" lvl="0" indent="0" algn="ctr" defTabSz="914400" rtl="0" eaLnBrk="1" fontAlgn="auto" latinLnBrk="0" hangingPunct="1">
              <a:lnSpc>
                <a:spcPts val="8960"/>
              </a:lnSpc>
              <a:spcBef>
                <a:spcPts val="0"/>
              </a:spcBef>
              <a:spcAft>
                <a:spcPts val="0"/>
              </a:spcAft>
              <a:buClrTx/>
              <a:buSzTx/>
              <a:buFontTx/>
              <a:buNone/>
              <a:tabLst/>
              <a:defRPr/>
            </a:pPr>
            <a:r>
              <a:rPr kumimoji="0" lang="en-US" sz="6400" b="0" i="0" u="none" strike="noStrike" kern="1200" cap="none" spc="320" normalizeH="0" baseline="0" noProof="0" dirty="0">
                <a:ln>
                  <a:noFill/>
                </a:ln>
                <a:solidFill>
                  <a:schemeClr val="bg1"/>
                </a:solidFill>
                <a:effectLst/>
                <a:uLnTx/>
                <a:uFillTx/>
                <a:latin typeface="League Spartan"/>
                <a:ea typeface="League Spartan"/>
                <a:cs typeface="League Spartan"/>
                <a:sym typeface="League Spartan"/>
              </a:rPr>
              <a:t>OBJECTIVES</a:t>
            </a:r>
          </a:p>
        </p:txBody>
      </p:sp>
      <p:sp>
        <p:nvSpPr>
          <p:cNvPr id="15" name="TextBox 15">
            <a:extLst>
              <a:ext uri="{FF2B5EF4-FFF2-40B4-BE49-F238E27FC236}">
                <a16:creationId xmlns:a16="http://schemas.microsoft.com/office/drawing/2014/main" id="{9C037F5D-8BEA-7396-DD7F-23FC742DE90A}"/>
              </a:ext>
            </a:extLst>
          </p:cNvPr>
          <p:cNvSpPr txBox="1"/>
          <p:nvPr/>
        </p:nvSpPr>
        <p:spPr>
          <a:xfrm>
            <a:off x="4520900" y="7624109"/>
            <a:ext cx="9264428" cy="369012"/>
          </a:xfrm>
          <a:prstGeom prst="rect">
            <a:avLst/>
          </a:prstGeom>
        </p:spPr>
        <p:txBody>
          <a:bodyPr lIns="0" tIns="0" rIns="0" bIns="0" rtlCol="0" anchor="t">
            <a:spAutoFit/>
          </a:bodyPr>
          <a:lstStyle/>
          <a:p>
            <a:pPr marL="0" marR="0" lvl="0" indent="0" algn="just" defTabSz="914400" rtl="0" eaLnBrk="1" fontAlgn="auto" latinLnBrk="0" hangingPunct="1">
              <a:lnSpc>
                <a:spcPts val="3335"/>
              </a:lnSpc>
              <a:spcBef>
                <a:spcPts val="0"/>
              </a:spcBef>
              <a:spcAft>
                <a:spcPts val="0"/>
              </a:spcAft>
              <a:buClrTx/>
              <a:buSzTx/>
              <a:buFontTx/>
              <a:buNone/>
              <a:tabLst/>
              <a:defRPr/>
            </a:pPr>
            <a:r>
              <a:rPr kumimoji="0" lang="en-US" sz="2300" b="0" i="0" u="none" strike="noStrike" kern="1200" cap="none" spc="115" normalizeH="0" baseline="0" noProof="0" dirty="0">
                <a:ln>
                  <a:noFill/>
                </a:ln>
                <a:solidFill>
                  <a:srgbClr val="302D2A"/>
                </a:solidFill>
                <a:effectLst/>
                <a:uLnTx/>
                <a:uFillTx/>
                <a:latin typeface="Futura"/>
                <a:ea typeface="Futura"/>
                <a:cs typeface="Futura"/>
                <a:sym typeface="Futura"/>
              </a:rPr>
              <a:t>.</a:t>
            </a:r>
          </a:p>
        </p:txBody>
      </p:sp>
      <p:sp>
        <p:nvSpPr>
          <p:cNvPr id="17" name="AutoShape 17">
            <a:extLst>
              <a:ext uri="{FF2B5EF4-FFF2-40B4-BE49-F238E27FC236}">
                <a16:creationId xmlns:a16="http://schemas.microsoft.com/office/drawing/2014/main" id="{97B5A3DF-25EF-3E8E-E8AA-CA30380202DF}"/>
              </a:ext>
            </a:extLst>
          </p:cNvPr>
          <p:cNvSpPr/>
          <p:nvPr/>
        </p:nvSpPr>
        <p:spPr>
          <a:xfrm>
            <a:off x="3595379" y="2010241"/>
            <a:ext cx="11115471" cy="0"/>
          </a:xfrm>
          <a:prstGeom prst="line">
            <a:avLst/>
          </a:prstGeom>
          <a:ln w="19050" cap="flat">
            <a:solidFill>
              <a:srgbClr val="6E6256"/>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7416C7A1-7668-B7AE-7AED-FAD15A2A5537}"/>
              </a:ext>
            </a:extLst>
          </p:cNvPr>
          <p:cNvSpPr txBox="1"/>
          <p:nvPr/>
        </p:nvSpPr>
        <p:spPr>
          <a:xfrm>
            <a:off x="4158949" y="2662891"/>
            <a:ext cx="926442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E4755392-85B4-D737-C9F7-5EB23FB6E695}"/>
              </a:ext>
            </a:extLst>
          </p:cNvPr>
          <p:cNvSpPr txBox="1"/>
          <p:nvPr/>
        </p:nvSpPr>
        <p:spPr>
          <a:xfrm>
            <a:off x="4730387" y="2696676"/>
            <a:ext cx="8630019" cy="4278094"/>
          </a:xfrm>
          <a:prstGeom prst="rect">
            <a:avLst/>
          </a:prstGeom>
          <a:noFill/>
        </p:spPr>
        <p:txBody>
          <a:bodyPr wrap="square" rtlCol="0">
            <a:spAutoFit/>
          </a:bodyPr>
          <a:lstStyle/>
          <a:p>
            <a:pPr marL="285750" indent="-285750" algn="just">
              <a:buFont typeface="Arial" panose="020B0604020202020204" pitchFamily="34" charset="0"/>
              <a:buChar char="•"/>
            </a:pPr>
            <a:r>
              <a:rPr lang="en-US" sz="4000" b="1" dirty="0">
                <a:solidFill>
                  <a:schemeClr val="bg1"/>
                </a:solidFill>
              </a:rPr>
              <a:t>Providing everything the customer needs to design his home in one application</a:t>
            </a:r>
            <a:r>
              <a:rPr lang="ar-EG" sz="4000" b="1" dirty="0">
                <a:solidFill>
                  <a:schemeClr val="bg1"/>
                </a:solidFill>
              </a:rPr>
              <a:t>    </a:t>
            </a:r>
            <a:endParaRPr lang="en-US" sz="4000" b="1" dirty="0">
              <a:solidFill>
                <a:schemeClr val="bg1"/>
              </a:solidFill>
            </a:endParaRPr>
          </a:p>
          <a:p>
            <a:pPr algn="just"/>
            <a:r>
              <a:rPr lang="ar-EG" sz="4000" b="1" dirty="0">
                <a:solidFill>
                  <a:schemeClr val="bg1"/>
                </a:solidFill>
              </a:rPr>
              <a:t> </a:t>
            </a:r>
            <a:endParaRPr lang="en-US" sz="4000" b="1" dirty="0">
              <a:solidFill>
                <a:schemeClr val="bg1"/>
              </a:solidFill>
            </a:endParaRPr>
          </a:p>
          <a:p>
            <a:pPr marL="457200" indent="-457200" algn="just">
              <a:buFont typeface="Arial" panose="020B0604020202020204" pitchFamily="34" charset="0"/>
              <a:buChar char="•"/>
            </a:pPr>
            <a:r>
              <a:rPr lang="en-US" sz="4000" b="1" dirty="0">
                <a:solidFill>
                  <a:schemeClr val="bg1"/>
                </a:solidFill>
              </a:rPr>
              <a:t>Save time of the costumer </a:t>
            </a:r>
          </a:p>
          <a:p>
            <a:endParaRPr lang="en-US" sz="4000" b="1" dirty="0">
              <a:solidFill>
                <a:schemeClr val="bg1"/>
              </a:solidFill>
            </a:endParaRPr>
          </a:p>
          <a:p>
            <a:endParaRPr lang="en-AS" sz="3200" b="1" dirty="0">
              <a:solidFill>
                <a:schemeClr val="bg1"/>
              </a:solidFill>
            </a:endParaRPr>
          </a:p>
        </p:txBody>
      </p:sp>
    </p:spTree>
    <p:extLst>
      <p:ext uri="{BB962C8B-B14F-4D97-AF65-F5344CB8AC3E}">
        <p14:creationId xmlns:p14="http://schemas.microsoft.com/office/powerpoint/2010/main" val="37241365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5B7D71C-8AFE-4796-B7C3-7AC5F481D8E9}"/>
              </a:ext>
            </a:extLst>
          </p:cNvPr>
          <p:cNvGraphicFramePr>
            <a:graphicFrameLocks noGrp="1"/>
          </p:cNvGraphicFramePr>
          <p:nvPr>
            <p:extLst>
              <p:ext uri="{D42A27DB-BD31-4B8C-83A1-F6EECF244321}">
                <p14:modId xmlns:p14="http://schemas.microsoft.com/office/powerpoint/2010/main" val="1039700730"/>
              </p:ext>
            </p:extLst>
          </p:nvPr>
        </p:nvGraphicFramePr>
        <p:xfrm>
          <a:off x="533400" y="3771900"/>
          <a:ext cx="8305800" cy="4221321"/>
        </p:xfrm>
        <a:graphic>
          <a:graphicData uri="http://schemas.openxmlformats.org/drawingml/2006/table">
            <a:tbl>
              <a:tblPr firstRow="1" firstCol="1" lastRow="1" lastCol="1" bandRow="1" bandCol="1">
                <a:tableStyleId>{5C22544A-7EE6-4342-B048-85BDC9FD1C3A}</a:tableStyleId>
              </a:tblPr>
              <a:tblGrid>
                <a:gridCol w="1771778">
                  <a:extLst>
                    <a:ext uri="{9D8B030D-6E8A-4147-A177-3AD203B41FA5}">
                      <a16:colId xmlns:a16="http://schemas.microsoft.com/office/drawing/2014/main" val="1231183357"/>
                    </a:ext>
                  </a:extLst>
                </a:gridCol>
                <a:gridCol w="3387164">
                  <a:extLst>
                    <a:ext uri="{9D8B030D-6E8A-4147-A177-3AD203B41FA5}">
                      <a16:colId xmlns:a16="http://schemas.microsoft.com/office/drawing/2014/main" val="1484661314"/>
                    </a:ext>
                  </a:extLst>
                </a:gridCol>
                <a:gridCol w="3146858">
                  <a:extLst>
                    <a:ext uri="{9D8B030D-6E8A-4147-A177-3AD203B41FA5}">
                      <a16:colId xmlns:a16="http://schemas.microsoft.com/office/drawing/2014/main" val="751231368"/>
                    </a:ext>
                  </a:extLst>
                </a:gridCol>
              </a:tblGrid>
              <a:tr h="810946">
                <a:tc>
                  <a:txBody>
                    <a:bodyPr/>
                    <a:lstStyle/>
                    <a:p>
                      <a:pPr marL="2540" algn="ctr">
                        <a:lnSpc>
                          <a:spcPts val="1180"/>
                        </a:lnSpc>
                        <a:spcBef>
                          <a:spcPts val="15"/>
                        </a:spcBef>
                        <a:spcAft>
                          <a:spcPts val="0"/>
                        </a:spcAft>
                      </a:pPr>
                      <a:endParaRPr lang="ar-EG" sz="2400" dirty="0">
                        <a:effectLst/>
                      </a:endParaRPr>
                    </a:p>
                    <a:p>
                      <a:pPr marL="2540" algn="ctr">
                        <a:lnSpc>
                          <a:spcPts val="1180"/>
                        </a:lnSpc>
                        <a:spcBef>
                          <a:spcPts val="15"/>
                        </a:spcBef>
                        <a:spcAft>
                          <a:spcPts val="0"/>
                        </a:spcAft>
                      </a:pPr>
                      <a:r>
                        <a:rPr lang="en-US" sz="2400" dirty="0">
                          <a:effectLst/>
                        </a:rPr>
                        <a:t>Test</a:t>
                      </a:r>
                      <a:r>
                        <a:rPr lang="en-US" sz="2400" spc="35" dirty="0">
                          <a:effectLst/>
                        </a:rPr>
                        <a:t> </a:t>
                      </a:r>
                      <a:r>
                        <a:rPr lang="en-US" sz="2400" spc="-20" dirty="0">
                          <a:effectLst/>
                        </a:rPr>
                        <a:t>Case</a:t>
                      </a:r>
                      <a:endParaRPr lang="en-AS" sz="2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1905" algn="ctr">
                        <a:lnSpc>
                          <a:spcPts val="1180"/>
                        </a:lnSpc>
                        <a:spcBef>
                          <a:spcPts val="15"/>
                        </a:spcBef>
                        <a:spcAft>
                          <a:spcPts val="0"/>
                        </a:spcAft>
                      </a:pPr>
                      <a:endParaRPr lang="ar-EG" sz="2400" dirty="0">
                        <a:effectLst/>
                      </a:endParaRPr>
                    </a:p>
                    <a:p>
                      <a:pPr marL="1905" algn="ctr">
                        <a:lnSpc>
                          <a:spcPts val="1180"/>
                        </a:lnSpc>
                        <a:spcBef>
                          <a:spcPts val="15"/>
                        </a:spcBef>
                        <a:spcAft>
                          <a:spcPts val="0"/>
                        </a:spcAft>
                      </a:pPr>
                      <a:r>
                        <a:rPr lang="en-US" sz="2400" dirty="0">
                          <a:effectLst/>
                        </a:rPr>
                        <a:t>Test</a:t>
                      </a:r>
                      <a:r>
                        <a:rPr lang="en-US" sz="2400" spc="35" dirty="0">
                          <a:effectLst/>
                        </a:rPr>
                        <a:t> </a:t>
                      </a:r>
                      <a:r>
                        <a:rPr lang="en-US" sz="2400" spc="-10" dirty="0">
                          <a:effectLst/>
                        </a:rPr>
                        <a:t>Steps</a:t>
                      </a:r>
                      <a:endParaRPr lang="en-AS" sz="2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549275">
                        <a:lnSpc>
                          <a:spcPts val="1180"/>
                        </a:lnSpc>
                        <a:spcBef>
                          <a:spcPts val="15"/>
                        </a:spcBef>
                        <a:spcAft>
                          <a:spcPts val="0"/>
                        </a:spcAft>
                      </a:pPr>
                      <a:endParaRPr lang="ar-EG" sz="2400" dirty="0">
                        <a:effectLst/>
                      </a:endParaRPr>
                    </a:p>
                    <a:p>
                      <a:pPr marL="549275">
                        <a:lnSpc>
                          <a:spcPts val="1180"/>
                        </a:lnSpc>
                        <a:spcBef>
                          <a:spcPts val="15"/>
                        </a:spcBef>
                        <a:spcAft>
                          <a:spcPts val="0"/>
                        </a:spcAft>
                      </a:pPr>
                      <a:r>
                        <a:rPr lang="en-US" sz="2400" dirty="0">
                          <a:effectLst/>
                        </a:rPr>
                        <a:t>Expected</a:t>
                      </a:r>
                      <a:r>
                        <a:rPr lang="en-US" sz="2400" spc="90" dirty="0">
                          <a:effectLst/>
                        </a:rPr>
                        <a:t> </a:t>
                      </a:r>
                      <a:r>
                        <a:rPr lang="en-US" sz="2400" spc="-10" dirty="0">
                          <a:effectLst/>
                        </a:rPr>
                        <a:t>Result</a:t>
                      </a:r>
                      <a:endParaRPr lang="en-AS" sz="2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2838430564"/>
                  </a:ext>
                </a:extLst>
              </a:tr>
              <a:tr h="3410375">
                <a:tc>
                  <a:txBody>
                    <a:bodyPr/>
                    <a:lstStyle/>
                    <a:p>
                      <a:pPr>
                        <a:spcBef>
                          <a:spcPts val="75"/>
                        </a:spcBef>
                      </a:pPr>
                      <a:r>
                        <a:rPr lang="en-US" sz="2400" dirty="0">
                          <a:effectLst/>
                        </a:rPr>
                        <a:t> </a:t>
                      </a:r>
                      <a:endParaRPr lang="en-AS" sz="2400" dirty="0">
                        <a:effectLst/>
                      </a:endParaRPr>
                    </a:p>
                    <a:p>
                      <a:pPr marL="2540" marR="635" algn="ctr">
                        <a:spcAft>
                          <a:spcPts val="0"/>
                        </a:spcAft>
                      </a:pPr>
                      <a:r>
                        <a:rPr lang="en-US" sz="2400" dirty="0">
                          <a:effectLst/>
                        </a:rPr>
                        <a:t> Search </a:t>
                      </a:r>
                      <a:endParaRPr lang="en-AS" sz="2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a:spcBef>
                          <a:spcPts val="50"/>
                        </a:spcBef>
                      </a:pPr>
                      <a:r>
                        <a:rPr lang="en-US" sz="2400">
                          <a:effectLst/>
                        </a:rPr>
                        <a:t> </a:t>
                      </a:r>
                      <a:endParaRPr lang="en-AS" sz="2400">
                        <a:effectLst/>
                      </a:endParaRPr>
                    </a:p>
                    <a:p>
                      <a:pPr marL="342900" lvl="0" indent="-342900">
                        <a:spcBef>
                          <a:spcPts val="20"/>
                        </a:spcBef>
                        <a:spcAft>
                          <a:spcPts val="0"/>
                        </a:spcAft>
                        <a:buSzPts val="1100"/>
                        <a:buFont typeface="Symbol" panose="05050102010706020507" pitchFamily="18" charset="2"/>
                        <a:buChar char=""/>
                        <a:tabLst>
                          <a:tab pos="708025" algn="l"/>
                        </a:tabLst>
                      </a:pPr>
                      <a:r>
                        <a:rPr lang="en-US" sz="2400" spc="0">
                          <a:effectLst/>
                        </a:rPr>
                        <a:t>Enter the key word that you want to search the product that have the same key word </a:t>
                      </a:r>
                      <a:endParaRPr lang="en-AS" sz="2400" spc="0">
                        <a:effectLst/>
                        <a:latin typeface="Times New Roman" panose="02020603050405020304" pitchFamily="18" charset="0"/>
                        <a:ea typeface="Symbol" panose="05050102010706020507" pitchFamily="18" charset="2"/>
                        <a:cs typeface="Symbol" panose="05050102010706020507" pitchFamily="18" charset="2"/>
                      </a:endParaRPr>
                    </a:p>
                  </a:txBody>
                  <a:tcPr marL="0" marR="0" marT="0" marB="0"/>
                </a:tc>
                <a:tc>
                  <a:txBody>
                    <a:bodyPr/>
                    <a:lstStyle/>
                    <a:p>
                      <a:pPr>
                        <a:spcBef>
                          <a:spcPts val="45"/>
                        </a:spcBef>
                      </a:pPr>
                      <a:r>
                        <a:rPr lang="en-US" sz="2400" dirty="0">
                          <a:effectLst/>
                        </a:rPr>
                        <a:t> </a:t>
                      </a:r>
                      <a:endParaRPr lang="en-AS" sz="2400" dirty="0">
                        <a:effectLst/>
                      </a:endParaRPr>
                    </a:p>
                    <a:p>
                      <a:pPr marL="250825" indent="92710">
                        <a:lnSpc>
                          <a:spcPct val="101000"/>
                        </a:lnSpc>
                      </a:pPr>
                      <a:r>
                        <a:rPr lang="en-US" sz="2400" dirty="0">
                          <a:effectLst/>
                        </a:rPr>
                        <a:t>Display all product countian     the same  word </a:t>
                      </a:r>
                      <a:endParaRPr lang="en-AS" sz="2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3095375941"/>
                  </a:ext>
                </a:extLst>
              </a:tr>
            </a:tbl>
          </a:graphicData>
        </a:graphic>
      </p:graphicFrame>
      <p:sp>
        <p:nvSpPr>
          <p:cNvPr id="4" name="TextBox 3">
            <a:extLst>
              <a:ext uri="{FF2B5EF4-FFF2-40B4-BE49-F238E27FC236}">
                <a16:creationId xmlns:a16="http://schemas.microsoft.com/office/drawing/2014/main" id="{FB0D2060-F049-4994-889D-05011948F430}"/>
              </a:ext>
            </a:extLst>
          </p:cNvPr>
          <p:cNvSpPr txBox="1"/>
          <p:nvPr/>
        </p:nvSpPr>
        <p:spPr>
          <a:xfrm>
            <a:off x="914400" y="1790700"/>
            <a:ext cx="9144000" cy="646331"/>
          </a:xfrm>
          <a:prstGeom prst="rect">
            <a:avLst/>
          </a:prstGeom>
          <a:noFill/>
        </p:spPr>
        <p:txBody>
          <a:bodyPr wrap="square">
            <a:spAutoFit/>
          </a:bodyPr>
          <a:lstStyle/>
          <a:p>
            <a:r>
              <a:rPr lang="en-US" sz="3600" dirty="0">
                <a:solidFill>
                  <a:schemeClr val="bg1"/>
                </a:solidFill>
                <a:effectLst/>
              </a:rPr>
              <a:t>Search </a:t>
            </a:r>
            <a:endParaRPr lang="en-AS" sz="3600" dirty="0">
              <a:solidFill>
                <a:schemeClr val="bg1"/>
              </a:solidFill>
            </a:endParaRPr>
          </a:p>
        </p:txBody>
      </p:sp>
      <p:pic>
        <p:nvPicPr>
          <p:cNvPr id="5" name="Picture 4">
            <a:extLst>
              <a:ext uri="{FF2B5EF4-FFF2-40B4-BE49-F238E27FC236}">
                <a16:creationId xmlns:a16="http://schemas.microsoft.com/office/drawing/2014/main" id="{CD2F0826-2F2B-454E-A0D8-F320725C8481}"/>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1277600" y="1257300"/>
            <a:ext cx="5562600" cy="7315200"/>
          </a:xfrm>
          <a:prstGeom prst="rect">
            <a:avLst/>
          </a:prstGeom>
          <a:noFill/>
        </p:spPr>
      </p:pic>
    </p:spTree>
    <p:extLst>
      <p:ext uri="{BB962C8B-B14F-4D97-AF65-F5344CB8AC3E}">
        <p14:creationId xmlns:p14="http://schemas.microsoft.com/office/powerpoint/2010/main" val="36788811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623C2-4216-6DD5-E3BA-8FCC7F54470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9CE25E1-DC45-9654-10B9-E47076799FF4}"/>
              </a:ext>
            </a:extLst>
          </p:cNvPr>
          <p:cNvGrpSpPr/>
          <p:nvPr/>
        </p:nvGrpSpPr>
        <p:grpSpPr>
          <a:xfrm rot="5400000">
            <a:off x="12066943" y="-4670943"/>
            <a:ext cx="1040226" cy="11401888"/>
            <a:chOff x="0" y="0"/>
            <a:chExt cx="660400" cy="7238623"/>
          </a:xfrm>
        </p:grpSpPr>
        <p:sp>
          <p:nvSpPr>
            <p:cNvPr id="3" name="Freeform 3">
              <a:extLst>
                <a:ext uri="{FF2B5EF4-FFF2-40B4-BE49-F238E27FC236}">
                  <a16:creationId xmlns:a16="http://schemas.microsoft.com/office/drawing/2014/main" id="{3335BEC8-AE9A-F414-AAD2-0AF62EE9C25B}"/>
                </a:ext>
              </a:extLst>
            </p:cNvPr>
            <p:cNvSpPr/>
            <p:nvPr/>
          </p:nvSpPr>
          <p:spPr>
            <a:xfrm>
              <a:off x="0" y="0"/>
              <a:ext cx="660400" cy="7238623"/>
            </a:xfrm>
            <a:custGeom>
              <a:avLst/>
              <a:gdLst/>
              <a:ahLst/>
              <a:cxnLst/>
              <a:rect l="l" t="t" r="r" b="b"/>
              <a:pathLst>
                <a:path w="660400" h="7238623">
                  <a:moveTo>
                    <a:pt x="220252" y="7219554"/>
                  </a:moveTo>
                  <a:cubicBezTo>
                    <a:pt x="254109" y="7231068"/>
                    <a:pt x="292600" y="7238623"/>
                    <a:pt x="330378" y="7238623"/>
                  </a:cubicBezTo>
                  <a:cubicBezTo>
                    <a:pt x="368157" y="7238623"/>
                    <a:pt x="404509" y="7232146"/>
                    <a:pt x="438009" y="7220632"/>
                  </a:cubicBezTo>
                  <a:cubicBezTo>
                    <a:pt x="438723" y="7220272"/>
                    <a:pt x="439435" y="7220272"/>
                    <a:pt x="440148" y="7219914"/>
                  </a:cubicBezTo>
                  <a:cubicBezTo>
                    <a:pt x="565955" y="7173858"/>
                    <a:pt x="658618" y="7052244"/>
                    <a:pt x="660400" y="6767385"/>
                  </a:cubicBezTo>
                  <a:lnTo>
                    <a:pt x="660400" y="0"/>
                  </a:lnTo>
                  <a:lnTo>
                    <a:pt x="0" y="0"/>
                  </a:lnTo>
                  <a:lnTo>
                    <a:pt x="0" y="6762363"/>
                  </a:lnTo>
                  <a:cubicBezTo>
                    <a:pt x="1782" y="7052963"/>
                    <a:pt x="93019" y="7174578"/>
                    <a:pt x="220252" y="7219554"/>
                  </a:cubicBezTo>
                  <a:close/>
                </a:path>
              </a:pathLst>
            </a:custGeom>
            <a:solidFill>
              <a:srgbClr val="EFF4F7">
                <a:alpha val="87051"/>
              </a:srgbClr>
            </a:solidFill>
          </p:spPr>
          <p:txBody>
            <a:bodyPr/>
            <a:lstStyle/>
            <a:p>
              <a:pPr marL="0" algn="r" defTabSz="914400" rtl="1" eaLnBrk="1" latinLnBrk="0" hangingPunct="1"/>
              <a:endParaRPr lang="en-AS" dirty="0"/>
            </a:p>
          </p:txBody>
        </p:sp>
        <p:sp>
          <p:nvSpPr>
            <p:cNvPr id="4" name="TextBox 4">
              <a:extLst>
                <a:ext uri="{FF2B5EF4-FFF2-40B4-BE49-F238E27FC236}">
                  <a16:creationId xmlns:a16="http://schemas.microsoft.com/office/drawing/2014/main" id="{9564BA28-CA38-04FE-223F-D4D09C9C17B9}"/>
                </a:ext>
              </a:extLst>
            </p:cNvPr>
            <p:cNvSpPr txBox="1"/>
            <p:nvPr/>
          </p:nvSpPr>
          <p:spPr>
            <a:xfrm>
              <a:off x="0" y="-104775"/>
              <a:ext cx="660400" cy="7216398"/>
            </a:xfrm>
            <a:prstGeom prst="rect">
              <a:avLst/>
            </a:prstGeom>
          </p:spPr>
          <p:txBody>
            <a:bodyPr lIns="50800" tIns="50800" rIns="50800" bIns="50800" rtlCol="0" anchor="ctr"/>
            <a:lstStyle/>
            <a:p>
              <a:pPr marL="0" algn="ctr" defTabSz="914400" rtl="1" eaLnBrk="1" latinLnBrk="0" hangingPunct="1">
                <a:lnSpc>
                  <a:spcPts val="3640"/>
                </a:lnSpc>
              </a:pPr>
              <a:endParaRPr/>
            </a:p>
          </p:txBody>
        </p:sp>
      </p:grpSp>
      <p:sp>
        <p:nvSpPr>
          <p:cNvPr id="32" name="TextBox 32">
            <a:extLst>
              <a:ext uri="{FF2B5EF4-FFF2-40B4-BE49-F238E27FC236}">
                <a16:creationId xmlns:a16="http://schemas.microsoft.com/office/drawing/2014/main" id="{9020AEFE-BDA8-E08B-2B6E-FAB3859B9766}"/>
              </a:ext>
            </a:extLst>
          </p:cNvPr>
          <p:cNvSpPr txBox="1"/>
          <p:nvPr/>
        </p:nvSpPr>
        <p:spPr>
          <a:xfrm>
            <a:off x="2320202" y="8230227"/>
            <a:ext cx="847637" cy="1006568"/>
          </a:xfrm>
          <a:prstGeom prst="rect">
            <a:avLst/>
          </a:prstGeom>
        </p:spPr>
        <p:txBody>
          <a:bodyPr lIns="50800" tIns="50800" rIns="50800" bIns="50800" rtlCol="0" anchor="ctr"/>
          <a:lstStyle/>
          <a:p>
            <a:pPr algn="ctr">
              <a:lnSpc>
                <a:spcPts val="4200"/>
              </a:lnSpc>
            </a:pPr>
            <a:endParaRPr lang="en-US" sz="3000" b="1" spc="300" dirty="0">
              <a:solidFill>
                <a:srgbClr val="716B65"/>
              </a:solidFill>
              <a:latin typeface="Futura Bold"/>
              <a:ea typeface="Futura Bold"/>
              <a:cs typeface="Futura Bold"/>
              <a:sym typeface="Futura Bold"/>
            </a:endParaRPr>
          </a:p>
        </p:txBody>
      </p:sp>
      <p:sp>
        <p:nvSpPr>
          <p:cNvPr id="36" name="TextBox 36">
            <a:extLst>
              <a:ext uri="{FF2B5EF4-FFF2-40B4-BE49-F238E27FC236}">
                <a16:creationId xmlns:a16="http://schemas.microsoft.com/office/drawing/2014/main" id="{30C988B9-724D-A0D8-195E-625214EA402F}"/>
              </a:ext>
            </a:extLst>
          </p:cNvPr>
          <p:cNvSpPr txBox="1"/>
          <p:nvPr/>
        </p:nvSpPr>
        <p:spPr>
          <a:xfrm>
            <a:off x="421059" y="567038"/>
            <a:ext cx="8722941" cy="1278389"/>
          </a:xfrm>
          <a:prstGeom prst="rect">
            <a:avLst/>
          </a:prstGeom>
        </p:spPr>
        <p:txBody>
          <a:bodyPr lIns="0" tIns="0" rIns="0" bIns="0" rtlCol="0" anchor="t">
            <a:spAutoFit/>
          </a:bodyPr>
          <a:lstStyle/>
          <a:p>
            <a:pPr marL="0" lvl="0" indent="0" algn="l">
              <a:lnSpc>
                <a:spcPts val="9944"/>
              </a:lnSpc>
            </a:pPr>
            <a:r>
              <a:rPr lang="en-US" sz="8800" spc="440" dirty="0">
                <a:solidFill>
                  <a:schemeClr val="bg1"/>
                </a:solidFill>
                <a:latin typeface="League Spartan"/>
                <a:ea typeface="League Spartan"/>
                <a:cs typeface="League Spartan"/>
                <a:sym typeface="League Spartan"/>
              </a:rPr>
              <a:t>AGENDA</a:t>
            </a:r>
          </a:p>
        </p:txBody>
      </p:sp>
      <p:grpSp>
        <p:nvGrpSpPr>
          <p:cNvPr id="47" name="Group 47">
            <a:extLst>
              <a:ext uri="{FF2B5EF4-FFF2-40B4-BE49-F238E27FC236}">
                <a16:creationId xmlns:a16="http://schemas.microsoft.com/office/drawing/2014/main" id="{227A0D6B-961C-B18C-7371-53214E7E6569}"/>
              </a:ext>
            </a:extLst>
          </p:cNvPr>
          <p:cNvGrpSpPr/>
          <p:nvPr/>
        </p:nvGrpSpPr>
        <p:grpSpPr>
          <a:xfrm>
            <a:off x="16629718" y="1004635"/>
            <a:ext cx="2724448" cy="2724448"/>
            <a:chOff x="0" y="0"/>
            <a:chExt cx="812800" cy="812800"/>
          </a:xfrm>
        </p:grpSpPr>
        <p:sp>
          <p:nvSpPr>
            <p:cNvPr id="48" name="Freeform 48">
              <a:extLst>
                <a:ext uri="{FF2B5EF4-FFF2-40B4-BE49-F238E27FC236}">
                  <a16:creationId xmlns:a16="http://schemas.microsoft.com/office/drawing/2014/main" id="{39C6ECB6-D543-606E-ACCA-2078A4C2511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49" name="TextBox 49">
              <a:extLst>
                <a:ext uri="{FF2B5EF4-FFF2-40B4-BE49-F238E27FC236}">
                  <a16:creationId xmlns:a16="http://schemas.microsoft.com/office/drawing/2014/main" id="{B6BE17D3-F0ED-775D-9682-26DBA0817A12}"/>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50" name="AutoShape 50">
            <a:extLst>
              <a:ext uri="{FF2B5EF4-FFF2-40B4-BE49-F238E27FC236}">
                <a16:creationId xmlns:a16="http://schemas.microsoft.com/office/drawing/2014/main" id="{7989EF3A-C4C4-BC3B-0B0C-EB809D3D83FF}"/>
              </a:ext>
            </a:extLst>
          </p:cNvPr>
          <p:cNvSpPr/>
          <p:nvPr/>
        </p:nvSpPr>
        <p:spPr>
          <a:xfrm>
            <a:off x="0" y="9818173"/>
            <a:ext cx="11401888" cy="0"/>
          </a:xfrm>
          <a:prstGeom prst="line">
            <a:avLst/>
          </a:prstGeom>
          <a:ln w="19050" cap="flat">
            <a:solidFill>
              <a:schemeClr val="bg1"/>
            </a:solidFill>
            <a:prstDash val="solid"/>
            <a:headEnd type="none" w="sm" len="sm"/>
            <a:tailEnd type="none" w="sm" len="sm"/>
          </a:ln>
        </p:spPr>
        <p:txBody>
          <a:bodyPr/>
          <a:lstStyle/>
          <a:p>
            <a:endParaRPr lang="en-AS" dirty="0"/>
          </a:p>
        </p:txBody>
      </p:sp>
      <p:grpSp>
        <p:nvGrpSpPr>
          <p:cNvPr id="51" name="Group 51">
            <a:extLst>
              <a:ext uri="{FF2B5EF4-FFF2-40B4-BE49-F238E27FC236}">
                <a16:creationId xmlns:a16="http://schemas.microsoft.com/office/drawing/2014/main" id="{D74DFA80-A242-2101-7EE6-FE2B52E931BC}"/>
              </a:ext>
            </a:extLst>
          </p:cNvPr>
          <p:cNvGrpSpPr/>
          <p:nvPr/>
        </p:nvGrpSpPr>
        <p:grpSpPr>
          <a:xfrm>
            <a:off x="228600" y="9312710"/>
            <a:ext cx="1209546" cy="1209546"/>
            <a:chOff x="0" y="0"/>
            <a:chExt cx="812800" cy="812800"/>
          </a:xfrm>
        </p:grpSpPr>
        <p:sp>
          <p:nvSpPr>
            <p:cNvPr id="52" name="Freeform 52">
              <a:extLst>
                <a:ext uri="{FF2B5EF4-FFF2-40B4-BE49-F238E27FC236}">
                  <a16:creationId xmlns:a16="http://schemas.microsoft.com/office/drawing/2014/main" id="{B5CBDB22-510D-4560-E7F1-6D8364AB8C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53" name="TextBox 53">
              <a:extLst>
                <a:ext uri="{FF2B5EF4-FFF2-40B4-BE49-F238E27FC236}">
                  <a16:creationId xmlns:a16="http://schemas.microsoft.com/office/drawing/2014/main" id="{76DB54A4-7582-BA13-5364-1EB1D7AC120E}"/>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17" name="TextBox 32">
            <a:extLst>
              <a:ext uri="{FF2B5EF4-FFF2-40B4-BE49-F238E27FC236}">
                <a16:creationId xmlns:a16="http://schemas.microsoft.com/office/drawing/2014/main" id="{2DF1DDE5-7CA8-05B6-1C74-009B5E69F8A4}"/>
              </a:ext>
            </a:extLst>
          </p:cNvPr>
          <p:cNvSpPr txBox="1"/>
          <p:nvPr/>
        </p:nvSpPr>
        <p:spPr>
          <a:xfrm>
            <a:off x="2441060" y="9763935"/>
            <a:ext cx="847637" cy="1006568"/>
          </a:xfrm>
          <a:prstGeom prst="rect">
            <a:avLst/>
          </a:prstGeom>
        </p:spPr>
        <p:txBody>
          <a:bodyPr lIns="50800" tIns="50800" rIns="50800" bIns="50800" rtlCol="0" anchor="ctr"/>
          <a:lstStyle/>
          <a:p>
            <a:pPr algn="ctr">
              <a:lnSpc>
                <a:spcPts val="4200"/>
              </a:lnSpc>
            </a:pPr>
            <a:endParaRPr lang="en-US" sz="3000" b="1" spc="300" dirty="0">
              <a:solidFill>
                <a:srgbClr val="FDF7E4"/>
              </a:solidFill>
              <a:latin typeface="Futura Bold"/>
              <a:ea typeface="Futura Bold"/>
              <a:cs typeface="Futura Bold"/>
              <a:sym typeface="Futura Bold"/>
            </a:endParaRPr>
          </a:p>
        </p:txBody>
      </p:sp>
      <p:grpSp>
        <p:nvGrpSpPr>
          <p:cNvPr id="31" name="Group 30">
            <a:extLst>
              <a:ext uri="{FF2B5EF4-FFF2-40B4-BE49-F238E27FC236}">
                <a16:creationId xmlns:a16="http://schemas.microsoft.com/office/drawing/2014/main" id="{589B434B-C282-4215-8439-FC739878142D}"/>
              </a:ext>
            </a:extLst>
          </p:cNvPr>
          <p:cNvGrpSpPr/>
          <p:nvPr/>
        </p:nvGrpSpPr>
        <p:grpSpPr>
          <a:xfrm>
            <a:off x="1070405" y="7318638"/>
            <a:ext cx="7589368" cy="1043245"/>
            <a:chOff x="9138154" y="3286434"/>
            <a:chExt cx="7589368" cy="1043245"/>
          </a:xfrm>
        </p:grpSpPr>
        <p:sp>
          <p:nvSpPr>
            <p:cNvPr id="45" name="TextBox 45">
              <a:extLst>
                <a:ext uri="{FF2B5EF4-FFF2-40B4-BE49-F238E27FC236}">
                  <a16:creationId xmlns:a16="http://schemas.microsoft.com/office/drawing/2014/main" id="{493437D4-463B-574A-FF8D-23081F75BA4A}"/>
                </a:ext>
              </a:extLst>
            </p:cNvPr>
            <p:cNvSpPr txBox="1"/>
            <p:nvPr/>
          </p:nvSpPr>
          <p:spPr>
            <a:xfrm>
              <a:off x="10537790" y="3566459"/>
              <a:ext cx="6189732" cy="461665"/>
            </a:xfrm>
            <a:prstGeom prst="rect">
              <a:avLst/>
            </a:prstGeom>
          </p:spPr>
          <p:txBody>
            <a:bodyPr wrap="square"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SURVEY &amp; LITERATURE REVIEW</a:t>
              </a:r>
            </a:p>
          </p:txBody>
        </p:sp>
        <p:grpSp>
          <p:nvGrpSpPr>
            <p:cNvPr id="13" name="Group 30">
              <a:extLst>
                <a:ext uri="{FF2B5EF4-FFF2-40B4-BE49-F238E27FC236}">
                  <a16:creationId xmlns:a16="http://schemas.microsoft.com/office/drawing/2014/main" id="{32A963B3-F2B8-CD30-135A-1B79C5F5F4C9}"/>
                </a:ext>
              </a:extLst>
            </p:cNvPr>
            <p:cNvGrpSpPr/>
            <p:nvPr/>
          </p:nvGrpSpPr>
          <p:grpSpPr>
            <a:xfrm>
              <a:off x="9138154" y="3286434"/>
              <a:ext cx="1043245" cy="1043245"/>
              <a:chOff x="0" y="0"/>
              <a:chExt cx="812800" cy="812800"/>
            </a:xfrm>
          </p:grpSpPr>
          <p:sp>
            <p:nvSpPr>
              <p:cNvPr id="14" name="Freeform 31">
                <a:extLst>
                  <a:ext uri="{FF2B5EF4-FFF2-40B4-BE49-F238E27FC236}">
                    <a16:creationId xmlns:a16="http://schemas.microsoft.com/office/drawing/2014/main" id="{EA74F7A0-46D1-5794-E4FC-1DE7902F44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5" name="TextBox 32">
                <a:extLst>
                  <a:ext uri="{FF2B5EF4-FFF2-40B4-BE49-F238E27FC236}">
                    <a16:creationId xmlns:a16="http://schemas.microsoft.com/office/drawing/2014/main" id="{C57ECC4F-7C77-1DA9-C531-A4C6ECF4194B}"/>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05</a:t>
                </a:r>
              </a:p>
            </p:txBody>
          </p:sp>
        </p:grpSp>
      </p:grpSp>
      <p:grpSp>
        <p:nvGrpSpPr>
          <p:cNvPr id="35" name="Group 34">
            <a:extLst>
              <a:ext uri="{FF2B5EF4-FFF2-40B4-BE49-F238E27FC236}">
                <a16:creationId xmlns:a16="http://schemas.microsoft.com/office/drawing/2014/main" id="{EC394885-C13A-40BD-ACA4-AC1E877E46B4}"/>
              </a:ext>
            </a:extLst>
          </p:cNvPr>
          <p:cNvGrpSpPr/>
          <p:nvPr/>
        </p:nvGrpSpPr>
        <p:grpSpPr>
          <a:xfrm>
            <a:off x="8659773" y="2268869"/>
            <a:ext cx="7239000" cy="1043245"/>
            <a:chOff x="9144000" y="4581087"/>
            <a:chExt cx="7239000" cy="1043245"/>
          </a:xfrm>
        </p:grpSpPr>
        <p:sp>
          <p:nvSpPr>
            <p:cNvPr id="57" name="TextBox 56">
              <a:extLst>
                <a:ext uri="{FF2B5EF4-FFF2-40B4-BE49-F238E27FC236}">
                  <a16:creationId xmlns:a16="http://schemas.microsoft.com/office/drawing/2014/main" id="{9FA4FF46-5C4D-A9FA-9A94-265093F528C3}"/>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ANALYSIS PHASE</a:t>
              </a:r>
            </a:p>
          </p:txBody>
        </p:sp>
        <p:grpSp>
          <p:nvGrpSpPr>
            <p:cNvPr id="16" name="Group 30">
              <a:extLst>
                <a:ext uri="{FF2B5EF4-FFF2-40B4-BE49-F238E27FC236}">
                  <a16:creationId xmlns:a16="http://schemas.microsoft.com/office/drawing/2014/main" id="{143076A1-481F-3ACB-86AF-1F90693F6347}"/>
                </a:ext>
              </a:extLst>
            </p:cNvPr>
            <p:cNvGrpSpPr/>
            <p:nvPr/>
          </p:nvGrpSpPr>
          <p:grpSpPr>
            <a:xfrm>
              <a:off x="9144000" y="4581087"/>
              <a:ext cx="1043245" cy="1043245"/>
              <a:chOff x="0" y="0"/>
              <a:chExt cx="812800" cy="812800"/>
            </a:xfrm>
          </p:grpSpPr>
          <p:sp>
            <p:nvSpPr>
              <p:cNvPr id="18" name="Freeform 31">
                <a:extLst>
                  <a:ext uri="{FF2B5EF4-FFF2-40B4-BE49-F238E27FC236}">
                    <a16:creationId xmlns:a16="http://schemas.microsoft.com/office/drawing/2014/main" id="{96F97DA6-CF5D-F650-CF82-DDD05771FD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9" name="TextBox 32">
                <a:extLst>
                  <a:ext uri="{FF2B5EF4-FFF2-40B4-BE49-F238E27FC236}">
                    <a16:creationId xmlns:a16="http://schemas.microsoft.com/office/drawing/2014/main" id="{AB94C9EE-F819-3765-A0C1-9F0B691BA8D6}"/>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06</a:t>
                </a:r>
              </a:p>
            </p:txBody>
          </p:sp>
        </p:grpSp>
      </p:grpSp>
      <p:sp>
        <p:nvSpPr>
          <p:cNvPr id="24" name="Freeform 31">
            <a:extLst>
              <a:ext uri="{FF2B5EF4-FFF2-40B4-BE49-F238E27FC236}">
                <a16:creationId xmlns:a16="http://schemas.microsoft.com/office/drawing/2014/main" id="{EEC91634-9F63-5F02-3A14-AB5926B655CA}"/>
              </a:ext>
            </a:extLst>
          </p:cNvPr>
          <p:cNvSpPr/>
          <p:nvPr/>
        </p:nvSpPr>
        <p:spPr>
          <a:xfrm>
            <a:off x="8691149" y="3640477"/>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5" name="TextBox 32">
            <a:extLst>
              <a:ext uri="{FF2B5EF4-FFF2-40B4-BE49-F238E27FC236}">
                <a16:creationId xmlns:a16="http://schemas.microsoft.com/office/drawing/2014/main" id="{89F64541-6CA8-2293-2D15-2BBCE784485A}"/>
              </a:ext>
            </a:extLst>
          </p:cNvPr>
          <p:cNvSpPr txBox="1"/>
          <p:nvPr/>
        </p:nvSpPr>
        <p:spPr>
          <a:xfrm>
            <a:off x="8788953" y="3579349"/>
            <a:ext cx="847637"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07</a:t>
            </a:r>
          </a:p>
        </p:txBody>
      </p:sp>
      <p:grpSp>
        <p:nvGrpSpPr>
          <p:cNvPr id="26" name="Group 25">
            <a:extLst>
              <a:ext uri="{FF2B5EF4-FFF2-40B4-BE49-F238E27FC236}">
                <a16:creationId xmlns:a16="http://schemas.microsoft.com/office/drawing/2014/main" id="{A0C5CC1E-F2EC-4D9E-8ED5-EA8B27609056}"/>
              </a:ext>
            </a:extLst>
          </p:cNvPr>
          <p:cNvGrpSpPr/>
          <p:nvPr/>
        </p:nvGrpSpPr>
        <p:grpSpPr>
          <a:xfrm>
            <a:off x="1085879" y="2228078"/>
            <a:ext cx="6189688" cy="4979364"/>
            <a:chOff x="2253256" y="3286434"/>
            <a:chExt cx="6189688" cy="4979364"/>
          </a:xfrm>
        </p:grpSpPr>
        <p:grpSp>
          <p:nvGrpSpPr>
            <p:cNvPr id="6" name="Group 6">
              <a:extLst>
                <a:ext uri="{FF2B5EF4-FFF2-40B4-BE49-F238E27FC236}">
                  <a16:creationId xmlns:a16="http://schemas.microsoft.com/office/drawing/2014/main" id="{BA465DC7-0D2D-54A3-7087-ECE860435036}"/>
                </a:ext>
              </a:extLst>
            </p:cNvPr>
            <p:cNvGrpSpPr/>
            <p:nvPr/>
          </p:nvGrpSpPr>
          <p:grpSpPr>
            <a:xfrm>
              <a:off x="2260452" y="3286434"/>
              <a:ext cx="1043245" cy="1043245"/>
              <a:chOff x="0" y="0"/>
              <a:chExt cx="812800" cy="812800"/>
            </a:xfrm>
          </p:grpSpPr>
          <p:sp>
            <p:nvSpPr>
              <p:cNvPr id="7" name="Freeform 7">
                <a:extLst>
                  <a:ext uri="{FF2B5EF4-FFF2-40B4-BE49-F238E27FC236}">
                    <a16:creationId xmlns:a16="http://schemas.microsoft.com/office/drawing/2014/main" id="{BCCB77E9-7DFD-9961-7694-707518CA99E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20000"/>
                  <a:lumOff val="80000"/>
                </a:schemeClr>
              </a:solidFill>
            </p:spPr>
            <p:txBody>
              <a:bodyPr/>
              <a:lstStyle/>
              <a:p>
                <a:pPr marL="0" algn="r" defTabSz="914400" rtl="1" eaLnBrk="1" latinLnBrk="0" hangingPunct="1"/>
                <a:endParaRPr lang="en-AS" dirty="0"/>
              </a:p>
            </p:txBody>
          </p:sp>
          <p:sp>
            <p:nvSpPr>
              <p:cNvPr id="8" name="TextBox 8">
                <a:extLst>
                  <a:ext uri="{FF2B5EF4-FFF2-40B4-BE49-F238E27FC236}">
                    <a16:creationId xmlns:a16="http://schemas.microsoft.com/office/drawing/2014/main" id="{216F6F2C-BC99-694D-99EE-41D7EE9FCF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01</a:t>
                </a:r>
              </a:p>
            </p:txBody>
          </p:sp>
        </p:grpSp>
        <p:sp>
          <p:nvSpPr>
            <p:cNvPr id="43" name="TextBox 43">
              <a:extLst>
                <a:ext uri="{FF2B5EF4-FFF2-40B4-BE49-F238E27FC236}">
                  <a16:creationId xmlns:a16="http://schemas.microsoft.com/office/drawing/2014/main" id="{F471C338-FAC8-0562-CAC9-B8604EEDAD88}"/>
                </a:ext>
              </a:extLst>
            </p:cNvPr>
            <p:cNvSpPr txBox="1"/>
            <p:nvPr/>
          </p:nvSpPr>
          <p:spPr>
            <a:xfrm>
              <a:off x="3692170" y="4912669"/>
              <a:ext cx="4750774" cy="461665"/>
            </a:xfrm>
            <a:prstGeom prst="rect">
              <a:avLst/>
            </a:prstGeom>
          </p:spPr>
          <p:txBody>
            <a:bodyPr wrap="square"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OBJECTIVES</a:t>
              </a:r>
            </a:p>
          </p:txBody>
        </p:sp>
        <p:sp>
          <p:nvSpPr>
            <p:cNvPr id="44" name="TextBox 44">
              <a:extLst>
                <a:ext uri="{FF2B5EF4-FFF2-40B4-BE49-F238E27FC236}">
                  <a16:creationId xmlns:a16="http://schemas.microsoft.com/office/drawing/2014/main" id="{CD53947D-4C25-F635-DDA5-9C69118C9E76}"/>
                </a:ext>
              </a:extLst>
            </p:cNvPr>
            <p:cNvSpPr txBox="1"/>
            <p:nvPr/>
          </p:nvSpPr>
          <p:spPr>
            <a:xfrm>
              <a:off x="3698169" y="3577223"/>
              <a:ext cx="4211627" cy="461665"/>
            </a:xfrm>
            <a:prstGeom prst="rect">
              <a:avLst/>
            </a:prstGeom>
          </p:spPr>
          <p:txBody>
            <a:bodyPr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PROBLEM STATEMENT</a:t>
              </a:r>
            </a:p>
          </p:txBody>
        </p:sp>
        <p:grpSp>
          <p:nvGrpSpPr>
            <p:cNvPr id="9" name="Group 30">
              <a:extLst>
                <a:ext uri="{FF2B5EF4-FFF2-40B4-BE49-F238E27FC236}">
                  <a16:creationId xmlns:a16="http://schemas.microsoft.com/office/drawing/2014/main" id="{98A42E8B-03E9-AE5C-92B2-8B5D867364B1}"/>
                </a:ext>
              </a:extLst>
            </p:cNvPr>
            <p:cNvGrpSpPr/>
            <p:nvPr/>
          </p:nvGrpSpPr>
          <p:grpSpPr>
            <a:xfrm>
              <a:off x="2253256" y="4581938"/>
              <a:ext cx="1043245" cy="1043245"/>
              <a:chOff x="0" y="0"/>
              <a:chExt cx="812800" cy="812800"/>
            </a:xfrm>
          </p:grpSpPr>
          <p:sp>
            <p:nvSpPr>
              <p:cNvPr id="10" name="Freeform 31">
                <a:extLst>
                  <a:ext uri="{FF2B5EF4-FFF2-40B4-BE49-F238E27FC236}">
                    <a16:creationId xmlns:a16="http://schemas.microsoft.com/office/drawing/2014/main" id="{AF2723C4-EFAE-6993-07A6-C2AA61E748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1" name="TextBox 32">
                <a:extLst>
                  <a:ext uri="{FF2B5EF4-FFF2-40B4-BE49-F238E27FC236}">
                    <a16:creationId xmlns:a16="http://schemas.microsoft.com/office/drawing/2014/main" id="{69F4D9EF-E6B9-994C-0D69-10E4B5C8D024}"/>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02</a:t>
                </a:r>
              </a:p>
            </p:txBody>
          </p:sp>
        </p:grpSp>
        <p:grpSp>
          <p:nvGrpSpPr>
            <p:cNvPr id="21" name="Group 30">
              <a:extLst>
                <a:ext uri="{FF2B5EF4-FFF2-40B4-BE49-F238E27FC236}">
                  <a16:creationId xmlns:a16="http://schemas.microsoft.com/office/drawing/2014/main" id="{C57966D0-B175-09B0-EB39-E9C9B5F75696}"/>
                </a:ext>
              </a:extLst>
            </p:cNvPr>
            <p:cNvGrpSpPr/>
            <p:nvPr/>
          </p:nvGrpSpPr>
          <p:grpSpPr>
            <a:xfrm>
              <a:off x="2253256" y="5902245"/>
              <a:ext cx="1043245" cy="1043245"/>
              <a:chOff x="0" y="0"/>
              <a:chExt cx="812800" cy="812800"/>
            </a:xfrm>
          </p:grpSpPr>
          <p:sp>
            <p:nvSpPr>
              <p:cNvPr id="22" name="Freeform 31">
                <a:extLst>
                  <a:ext uri="{FF2B5EF4-FFF2-40B4-BE49-F238E27FC236}">
                    <a16:creationId xmlns:a16="http://schemas.microsoft.com/office/drawing/2014/main" id="{6876FFA1-1E36-0FD4-E87D-4D56CCBDE5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3" name="TextBox 32">
                <a:extLst>
                  <a:ext uri="{FF2B5EF4-FFF2-40B4-BE49-F238E27FC236}">
                    <a16:creationId xmlns:a16="http://schemas.microsoft.com/office/drawing/2014/main" id="{18A22B72-7B73-0C6C-FCD7-787930733B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03</a:t>
                </a:r>
              </a:p>
            </p:txBody>
          </p:sp>
        </p:grpSp>
        <p:grpSp>
          <p:nvGrpSpPr>
            <p:cNvPr id="27" name="Group 30">
              <a:extLst>
                <a:ext uri="{FF2B5EF4-FFF2-40B4-BE49-F238E27FC236}">
                  <a16:creationId xmlns:a16="http://schemas.microsoft.com/office/drawing/2014/main" id="{7163D7AE-F6F5-7A99-2973-62DA9DD4B87D}"/>
                </a:ext>
              </a:extLst>
            </p:cNvPr>
            <p:cNvGrpSpPr/>
            <p:nvPr/>
          </p:nvGrpSpPr>
          <p:grpSpPr>
            <a:xfrm>
              <a:off x="2253256" y="7222553"/>
              <a:ext cx="1043245" cy="1043245"/>
              <a:chOff x="0" y="0"/>
              <a:chExt cx="812800" cy="812800"/>
            </a:xfrm>
          </p:grpSpPr>
          <p:sp>
            <p:nvSpPr>
              <p:cNvPr id="28" name="Freeform 31">
                <a:extLst>
                  <a:ext uri="{FF2B5EF4-FFF2-40B4-BE49-F238E27FC236}">
                    <a16:creationId xmlns:a16="http://schemas.microsoft.com/office/drawing/2014/main" id="{611A8923-9664-3624-C01D-9F8E317708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9" name="TextBox 32">
                <a:extLst>
                  <a:ext uri="{FF2B5EF4-FFF2-40B4-BE49-F238E27FC236}">
                    <a16:creationId xmlns:a16="http://schemas.microsoft.com/office/drawing/2014/main" id="{C5F751E0-A717-395C-1F2C-FE9AC0B0D117}"/>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04</a:t>
                </a:r>
              </a:p>
            </p:txBody>
          </p:sp>
        </p:grpSp>
        <p:sp>
          <p:nvSpPr>
            <p:cNvPr id="30" name="TextBox 29">
              <a:extLst>
                <a:ext uri="{FF2B5EF4-FFF2-40B4-BE49-F238E27FC236}">
                  <a16:creationId xmlns:a16="http://schemas.microsoft.com/office/drawing/2014/main" id="{17397BFE-B0C4-E13C-D90E-DB8FCB373F15}"/>
                </a:ext>
              </a:extLst>
            </p:cNvPr>
            <p:cNvSpPr txBox="1"/>
            <p:nvPr/>
          </p:nvSpPr>
          <p:spPr>
            <a:xfrm>
              <a:off x="3621988" y="6106885"/>
              <a:ext cx="4820956"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ea typeface="Futura"/>
                  <a:cs typeface="Futura"/>
                  <a:sym typeface="Futura"/>
                </a:rPr>
                <a:t>SOLUTION APPROACH </a:t>
              </a:r>
              <a:endParaRPr lang="en-AS" sz="3200" dirty="0">
                <a:solidFill>
                  <a:schemeClr val="bg1"/>
                </a:solidFill>
              </a:endParaRPr>
            </a:p>
          </p:txBody>
        </p:sp>
        <p:sp>
          <p:nvSpPr>
            <p:cNvPr id="33" name="TextBox 32">
              <a:extLst>
                <a:ext uri="{FF2B5EF4-FFF2-40B4-BE49-F238E27FC236}">
                  <a16:creationId xmlns:a16="http://schemas.microsoft.com/office/drawing/2014/main" id="{937DFCD3-0E09-5EBF-FF7F-DC45E525FFD5}"/>
                </a:ext>
              </a:extLst>
            </p:cNvPr>
            <p:cNvSpPr txBox="1"/>
            <p:nvPr/>
          </p:nvSpPr>
          <p:spPr>
            <a:xfrm>
              <a:off x="3559538" y="7451787"/>
              <a:ext cx="4282811"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ea typeface="Futura"/>
                  <a:cs typeface="Futura"/>
                  <a:sym typeface="Futura"/>
                </a:rPr>
                <a:t>PROJECT PLANNING </a:t>
              </a:r>
              <a:endParaRPr lang="en-AS" sz="3200" dirty="0">
                <a:solidFill>
                  <a:schemeClr val="bg1"/>
                </a:solidFill>
              </a:endParaRPr>
            </a:p>
          </p:txBody>
        </p:sp>
      </p:grpSp>
      <p:sp>
        <p:nvSpPr>
          <p:cNvPr id="34" name="TextBox 33">
            <a:extLst>
              <a:ext uri="{FF2B5EF4-FFF2-40B4-BE49-F238E27FC236}">
                <a16:creationId xmlns:a16="http://schemas.microsoft.com/office/drawing/2014/main" id="{F37E60DA-904D-31C0-84E3-3665BAC5800C}"/>
              </a:ext>
            </a:extLst>
          </p:cNvPr>
          <p:cNvSpPr txBox="1"/>
          <p:nvPr/>
        </p:nvSpPr>
        <p:spPr>
          <a:xfrm>
            <a:off x="10158987" y="3854313"/>
            <a:ext cx="5672251"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DESIGN PHASE</a:t>
            </a:r>
          </a:p>
        </p:txBody>
      </p:sp>
      <p:grpSp>
        <p:nvGrpSpPr>
          <p:cNvPr id="12" name="Group 11">
            <a:extLst>
              <a:ext uri="{FF2B5EF4-FFF2-40B4-BE49-F238E27FC236}">
                <a16:creationId xmlns:a16="http://schemas.microsoft.com/office/drawing/2014/main" id="{8C6D1E72-F4EB-E302-9033-AD34AB043D3A}"/>
              </a:ext>
            </a:extLst>
          </p:cNvPr>
          <p:cNvGrpSpPr/>
          <p:nvPr/>
        </p:nvGrpSpPr>
        <p:grpSpPr>
          <a:xfrm>
            <a:off x="8727008" y="4921839"/>
            <a:ext cx="6769384" cy="2436346"/>
            <a:chOff x="9110705" y="7327589"/>
            <a:chExt cx="6312663" cy="2436346"/>
          </a:xfrm>
        </p:grpSpPr>
        <p:grpSp>
          <p:nvGrpSpPr>
            <p:cNvPr id="46" name="Group 30">
              <a:extLst>
                <a:ext uri="{FF2B5EF4-FFF2-40B4-BE49-F238E27FC236}">
                  <a16:creationId xmlns:a16="http://schemas.microsoft.com/office/drawing/2014/main" id="{F49E20CD-767B-28A2-0473-5D791807B99F}"/>
                </a:ext>
              </a:extLst>
            </p:cNvPr>
            <p:cNvGrpSpPr/>
            <p:nvPr/>
          </p:nvGrpSpPr>
          <p:grpSpPr>
            <a:xfrm>
              <a:off x="9110705" y="7327589"/>
              <a:ext cx="1043245" cy="1043245"/>
              <a:chOff x="0" y="0"/>
              <a:chExt cx="812800" cy="812800"/>
            </a:xfrm>
          </p:grpSpPr>
          <p:sp>
            <p:nvSpPr>
              <p:cNvPr id="54" name="Freeform 31">
                <a:extLst>
                  <a:ext uri="{FF2B5EF4-FFF2-40B4-BE49-F238E27FC236}">
                    <a16:creationId xmlns:a16="http://schemas.microsoft.com/office/drawing/2014/main" id="{E1F8965B-62B6-FFA3-7D1C-CB67B82993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5" name="TextBox 32">
                <a:extLst>
                  <a:ext uri="{FF2B5EF4-FFF2-40B4-BE49-F238E27FC236}">
                    <a16:creationId xmlns:a16="http://schemas.microsoft.com/office/drawing/2014/main" id="{6A656DAD-0016-29D7-E64A-A22139DA63EE}"/>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a:t>
                </a:r>
                <a:r>
                  <a:rPr lang="ar-EG" sz="3000" b="1" spc="300" dirty="0">
                    <a:latin typeface="Futura Bold"/>
                    <a:ea typeface="Futura Bold"/>
                    <a:cs typeface="Futura Bold"/>
                    <a:sym typeface="Futura Bold"/>
                  </a:rPr>
                  <a:t>8</a:t>
                </a:r>
                <a:endParaRPr lang="en-US" sz="3000" b="1" spc="300" dirty="0">
                  <a:latin typeface="Futura Bold"/>
                  <a:ea typeface="Futura Bold"/>
                  <a:cs typeface="Futura Bold"/>
                  <a:sym typeface="Futura Bold"/>
                </a:endParaRPr>
              </a:p>
            </p:txBody>
          </p:sp>
        </p:grpSp>
        <p:sp>
          <p:nvSpPr>
            <p:cNvPr id="5" name="TextBox 4">
              <a:extLst>
                <a:ext uri="{FF2B5EF4-FFF2-40B4-BE49-F238E27FC236}">
                  <a16:creationId xmlns:a16="http://schemas.microsoft.com/office/drawing/2014/main" id="{E16532F2-6CDD-E2F0-31BE-DA1B150AC5EC}"/>
                </a:ext>
              </a:extLst>
            </p:cNvPr>
            <p:cNvSpPr txBox="1"/>
            <p:nvPr/>
          </p:nvSpPr>
          <p:spPr>
            <a:xfrm>
              <a:off x="10401956" y="9179160"/>
              <a:ext cx="5021412" cy="584775"/>
            </a:xfrm>
            <a:prstGeom prst="rect">
              <a:avLst/>
            </a:prstGeom>
            <a:noFill/>
          </p:spPr>
          <p:txBody>
            <a:bodyPr wrap="square" rtlCol="0">
              <a:spAutoFit/>
            </a:bodyPr>
            <a:lstStyle/>
            <a:p>
              <a:endParaRPr lang="en-AS" sz="3200" b="1" dirty="0">
                <a:solidFill>
                  <a:srgbClr val="716B65"/>
                </a:solidFill>
                <a:highlight>
                  <a:srgbClr val="DFD3CA"/>
                </a:highlight>
                <a:latin typeface="Franklin Gothic Heavy" panose="020B0903020102020204" pitchFamily="34" charset="0"/>
              </a:endParaRPr>
            </a:p>
          </p:txBody>
        </p:sp>
      </p:grpSp>
      <p:sp>
        <p:nvSpPr>
          <p:cNvPr id="37" name="TextBox 36">
            <a:extLst>
              <a:ext uri="{FF2B5EF4-FFF2-40B4-BE49-F238E27FC236}">
                <a16:creationId xmlns:a16="http://schemas.microsoft.com/office/drawing/2014/main" id="{559D7155-3A63-B4F2-38DB-5650A6E67BC6}"/>
              </a:ext>
            </a:extLst>
          </p:cNvPr>
          <p:cNvSpPr txBox="1"/>
          <p:nvPr/>
        </p:nvSpPr>
        <p:spPr>
          <a:xfrm>
            <a:off x="10158987" y="5033661"/>
            <a:ext cx="6457172"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cs typeface="Futura"/>
                <a:sym typeface="Futura"/>
              </a:rPr>
              <a:t>IMPLEMENTATION PHASE</a:t>
            </a:r>
            <a:endParaRPr lang="en-AS" sz="1800" dirty="0">
              <a:solidFill>
                <a:schemeClr val="bg1"/>
              </a:solidFill>
            </a:endParaRPr>
          </a:p>
        </p:txBody>
      </p:sp>
      <p:sp>
        <p:nvSpPr>
          <p:cNvPr id="56" name="Freeform 31">
            <a:extLst>
              <a:ext uri="{FF2B5EF4-FFF2-40B4-BE49-F238E27FC236}">
                <a16:creationId xmlns:a16="http://schemas.microsoft.com/office/drawing/2014/main" id="{234BFAFC-7951-4950-892B-D2D33FFDAA02}"/>
              </a:ext>
            </a:extLst>
          </p:cNvPr>
          <p:cNvSpPr/>
          <p:nvPr/>
        </p:nvSpPr>
        <p:spPr>
          <a:xfrm>
            <a:off x="8837839" y="6017376"/>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8" name="TextBox 32">
            <a:extLst>
              <a:ext uri="{FF2B5EF4-FFF2-40B4-BE49-F238E27FC236}">
                <a16:creationId xmlns:a16="http://schemas.microsoft.com/office/drawing/2014/main" id="{A4D315E1-8453-48B8-A63A-2C70CE292FD2}"/>
              </a:ext>
            </a:extLst>
          </p:cNvPr>
          <p:cNvSpPr txBox="1"/>
          <p:nvPr/>
        </p:nvSpPr>
        <p:spPr>
          <a:xfrm>
            <a:off x="8935643" y="5956248"/>
            <a:ext cx="710381"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09</a:t>
            </a:r>
          </a:p>
        </p:txBody>
      </p:sp>
      <p:sp>
        <p:nvSpPr>
          <p:cNvPr id="59" name="TextBox 58">
            <a:extLst>
              <a:ext uri="{FF2B5EF4-FFF2-40B4-BE49-F238E27FC236}">
                <a16:creationId xmlns:a16="http://schemas.microsoft.com/office/drawing/2014/main" id="{8F6FCA30-3CE9-43C6-B165-28A8613ED766}"/>
              </a:ext>
            </a:extLst>
          </p:cNvPr>
          <p:cNvSpPr txBox="1"/>
          <p:nvPr/>
        </p:nvSpPr>
        <p:spPr>
          <a:xfrm>
            <a:off x="10305677" y="6231149"/>
            <a:ext cx="5672251"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Testing</a:t>
            </a:r>
          </a:p>
        </p:txBody>
      </p:sp>
      <p:grpSp>
        <p:nvGrpSpPr>
          <p:cNvPr id="70" name="Group 69">
            <a:extLst>
              <a:ext uri="{FF2B5EF4-FFF2-40B4-BE49-F238E27FC236}">
                <a16:creationId xmlns:a16="http://schemas.microsoft.com/office/drawing/2014/main" id="{CC756FE3-936A-476C-8094-82206B04C2EF}"/>
              </a:ext>
            </a:extLst>
          </p:cNvPr>
          <p:cNvGrpSpPr/>
          <p:nvPr/>
        </p:nvGrpSpPr>
        <p:grpSpPr>
          <a:xfrm>
            <a:off x="8909977" y="7198192"/>
            <a:ext cx="7239000" cy="1043245"/>
            <a:chOff x="9144000" y="4581087"/>
            <a:chExt cx="7239000" cy="1043245"/>
          </a:xfrm>
        </p:grpSpPr>
        <p:sp>
          <p:nvSpPr>
            <p:cNvPr id="71" name="TextBox 70">
              <a:extLst>
                <a:ext uri="{FF2B5EF4-FFF2-40B4-BE49-F238E27FC236}">
                  <a16:creationId xmlns:a16="http://schemas.microsoft.com/office/drawing/2014/main" id="{0D4E88A5-6ABC-48A7-9184-4CDF2F1E6E52}"/>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highlight>
                    <a:srgbClr val="6087B1"/>
                  </a:highlight>
                  <a:latin typeface="Franklin Gothic Heavy" panose="020B0903020102020204" pitchFamily="34" charset="0"/>
                  <a:ea typeface="Futura"/>
                  <a:cs typeface="Futura"/>
                  <a:sym typeface="Futura"/>
                </a:rPr>
                <a:t>Conclusion &amp;Future Work</a:t>
              </a:r>
            </a:p>
          </p:txBody>
        </p:sp>
        <p:grpSp>
          <p:nvGrpSpPr>
            <p:cNvPr id="72" name="Group 30">
              <a:extLst>
                <a:ext uri="{FF2B5EF4-FFF2-40B4-BE49-F238E27FC236}">
                  <a16:creationId xmlns:a16="http://schemas.microsoft.com/office/drawing/2014/main" id="{8FF20B75-5E74-4C6A-B601-EADAD093DAE5}"/>
                </a:ext>
              </a:extLst>
            </p:cNvPr>
            <p:cNvGrpSpPr/>
            <p:nvPr/>
          </p:nvGrpSpPr>
          <p:grpSpPr>
            <a:xfrm>
              <a:off x="9144000" y="4581087"/>
              <a:ext cx="1043245" cy="1043245"/>
              <a:chOff x="0" y="0"/>
              <a:chExt cx="812800" cy="812800"/>
            </a:xfrm>
          </p:grpSpPr>
          <p:sp>
            <p:nvSpPr>
              <p:cNvPr id="73" name="Freeform 31">
                <a:extLst>
                  <a:ext uri="{FF2B5EF4-FFF2-40B4-BE49-F238E27FC236}">
                    <a16:creationId xmlns:a16="http://schemas.microsoft.com/office/drawing/2014/main" id="{EE14C376-CDBB-419E-A321-8FF2C535FB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74" name="TextBox 32">
                <a:extLst>
                  <a:ext uri="{FF2B5EF4-FFF2-40B4-BE49-F238E27FC236}">
                    <a16:creationId xmlns:a16="http://schemas.microsoft.com/office/drawing/2014/main" id="{0A55204C-0C00-40C7-9811-282DF76C7E43}"/>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10 </a:t>
                </a:r>
              </a:p>
            </p:txBody>
          </p:sp>
        </p:grpSp>
      </p:grpSp>
    </p:spTree>
    <p:extLst>
      <p:ext uri="{BB962C8B-B14F-4D97-AF65-F5344CB8AC3E}">
        <p14:creationId xmlns:p14="http://schemas.microsoft.com/office/powerpoint/2010/main" val="1878593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ppt_x"/>
                                          </p:val>
                                        </p:tav>
                                        <p:tav tm="100000">
                                          <p:val>
                                            <p:strVal val="#ppt_x"/>
                                          </p:val>
                                        </p:tav>
                                      </p:tavLst>
                                    </p:anim>
                                    <p:anim calcmode="lin" valueType="num">
                                      <p:cBhvr additive="base">
                                        <p:cTn id="32" dur="500" fill="hold"/>
                                        <p:tgtEl>
                                          <p:spTgt spid="5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ppt_x"/>
                                          </p:val>
                                        </p:tav>
                                        <p:tav tm="100000">
                                          <p:val>
                                            <p:strVal val="#ppt_x"/>
                                          </p:val>
                                        </p:tav>
                                      </p:tavLst>
                                    </p:anim>
                                    <p:anim calcmode="lin" valueType="num">
                                      <p:cBhvr additive="base">
                                        <p:cTn id="36" dur="500" fill="hold"/>
                                        <p:tgtEl>
                                          <p:spTgt spid="5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nodePh="1">
                                  <p:stCondLst>
                                    <p:cond delay="0"/>
                                  </p:stCondLst>
                                  <p:endCondLst>
                                    <p:cond evt="begin" delay="0">
                                      <p:tn val="37"/>
                                    </p:cond>
                                  </p:end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additive="base">
                                        <p:cTn id="71" dur="500" fill="hold"/>
                                        <p:tgtEl>
                                          <p:spTgt spid="56"/>
                                        </p:tgtEl>
                                        <p:attrNameLst>
                                          <p:attrName>ppt_x</p:attrName>
                                        </p:attrNameLst>
                                      </p:cBhvr>
                                      <p:tavLst>
                                        <p:tav tm="0">
                                          <p:val>
                                            <p:strVal val="#ppt_x"/>
                                          </p:val>
                                        </p:tav>
                                        <p:tav tm="100000">
                                          <p:val>
                                            <p:strVal val="#ppt_x"/>
                                          </p:val>
                                        </p:tav>
                                      </p:tavLst>
                                    </p:anim>
                                    <p:anim calcmode="lin" valueType="num">
                                      <p:cBhvr additive="base">
                                        <p:cTn id="72" dur="500" fill="hold"/>
                                        <p:tgtEl>
                                          <p:spTgt spid="5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 calcmode="lin" valueType="num">
                                      <p:cBhvr additive="base">
                                        <p:cTn id="75" dur="500" fill="hold"/>
                                        <p:tgtEl>
                                          <p:spTgt spid="58"/>
                                        </p:tgtEl>
                                        <p:attrNameLst>
                                          <p:attrName>ppt_x</p:attrName>
                                        </p:attrNameLst>
                                      </p:cBhvr>
                                      <p:tavLst>
                                        <p:tav tm="0">
                                          <p:val>
                                            <p:strVal val="#ppt_x"/>
                                          </p:val>
                                        </p:tav>
                                        <p:tav tm="100000">
                                          <p:val>
                                            <p:strVal val="#ppt_x"/>
                                          </p:val>
                                        </p:tav>
                                      </p:tavLst>
                                    </p:anim>
                                    <p:anim calcmode="lin" valueType="num">
                                      <p:cBhvr additive="base">
                                        <p:cTn id="76" dur="500" fill="hold"/>
                                        <p:tgtEl>
                                          <p:spTgt spid="5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500" fill="hold"/>
                                        <p:tgtEl>
                                          <p:spTgt spid="70"/>
                                        </p:tgtEl>
                                        <p:attrNameLst>
                                          <p:attrName>ppt_x</p:attrName>
                                        </p:attrNameLst>
                                      </p:cBhvr>
                                      <p:tavLst>
                                        <p:tav tm="0">
                                          <p:val>
                                            <p:strVal val="#ppt_x"/>
                                          </p:val>
                                        </p:tav>
                                        <p:tav tm="100000">
                                          <p:val>
                                            <p:strVal val="#ppt_x"/>
                                          </p:val>
                                        </p:tav>
                                      </p:tavLst>
                                    </p:anim>
                                    <p:anim calcmode="lin" valueType="num">
                                      <p:cBhvr additive="base">
                                        <p:cTn id="8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P spid="50" grpId="0" animBg="1"/>
      <p:bldP spid="17" grpId="0"/>
      <p:bldP spid="24" grpId="0" animBg="1"/>
      <p:bldP spid="25" grpId="0"/>
      <p:bldP spid="34" grpId="0"/>
      <p:bldP spid="37" grpId="0"/>
      <p:bldP spid="56" grpId="0" animBg="1"/>
      <p:bldP spid="58" grpId="0"/>
      <p:bldP spid="5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F4604B-230B-4196-AD1C-281D0E730472}"/>
              </a:ext>
            </a:extLst>
          </p:cNvPr>
          <p:cNvSpPr txBox="1"/>
          <p:nvPr/>
        </p:nvSpPr>
        <p:spPr>
          <a:xfrm>
            <a:off x="762000" y="1104900"/>
            <a:ext cx="9144000" cy="707886"/>
          </a:xfrm>
          <a:prstGeom prst="rect">
            <a:avLst/>
          </a:prstGeom>
          <a:noFill/>
        </p:spPr>
        <p:txBody>
          <a:bodyPr wrap="square">
            <a:spAutoFit/>
          </a:bodyPr>
          <a:lstStyle/>
          <a:p>
            <a:pPr marL="342900" lvl="0" indent="-342900">
              <a:spcBef>
                <a:spcPts val="310"/>
              </a:spcBef>
              <a:buFont typeface="+mj-lt"/>
              <a:buAutoNum type="arabicPeriod"/>
            </a:pPr>
            <a:r>
              <a:rPr lang="en-US" sz="4000" b="1" dirty="0">
                <a:solidFill>
                  <a:schemeClr val="bg1"/>
                </a:solidFill>
                <a:effectLst/>
                <a:latin typeface="Times New Roman" panose="02020603050405020304" pitchFamily="18" charset="0"/>
                <a:ea typeface="Times New Roman" panose="02020603050405020304" pitchFamily="18" charset="0"/>
              </a:rPr>
              <a:t>Conclusion</a:t>
            </a:r>
            <a:endParaRPr lang="en-AS" sz="4000" b="1" dirty="0">
              <a:solidFill>
                <a:schemeClr val="bg1"/>
              </a:solidFill>
              <a:effectLst/>
              <a:latin typeface="Times New Roman" panose="02020603050405020304" pitchFamily="18" charset="0"/>
              <a:ea typeface="Times New Roman" panose="02020603050405020304" pitchFamily="18" charset="0"/>
            </a:endParaRPr>
          </a:p>
        </p:txBody>
      </p:sp>
      <p:graphicFrame>
        <p:nvGraphicFramePr>
          <p:cNvPr id="4" name="Diagram 3">
            <a:extLst>
              <a:ext uri="{FF2B5EF4-FFF2-40B4-BE49-F238E27FC236}">
                <a16:creationId xmlns:a16="http://schemas.microsoft.com/office/drawing/2014/main" id="{768D02B4-D0C0-4505-B0C6-A407C8B61EEB}"/>
              </a:ext>
            </a:extLst>
          </p:cNvPr>
          <p:cNvGraphicFramePr/>
          <p:nvPr>
            <p:extLst>
              <p:ext uri="{D42A27DB-BD31-4B8C-83A1-F6EECF244321}">
                <p14:modId xmlns:p14="http://schemas.microsoft.com/office/powerpoint/2010/main" val="2000227003"/>
              </p:ext>
            </p:extLst>
          </p:nvPr>
        </p:nvGraphicFramePr>
        <p:xfrm>
          <a:off x="4191000" y="1458843"/>
          <a:ext cx="13487400" cy="833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81840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4EE6C9-C24E-4A17-9F4D-D118010DDEA3}"/>
              </a:ext>
            </a:extLst>
          </p:cNvPr>
          <p:cNvSpPr txBox="1"/>
          <p:nvPr/>
        </p:nvSpPr>
        <p:spPr>
          <a:xfrm>
            <a:off x="1143000" y="647700"/>
            <a:ext cx="9144000" cy="707886"/>
          </a:xfrm>
          <a:prstGeom prst="rect">
            <a:avLst/>
          </a:prstGeom>
          <a:noFill/>
        </p:spPr>
        <p:txBody>
          <a:bodyPr wrap="square">
            <a:spAutoFit/>
          </a:bodyPr>
          <a:lstStyle/>
          <a:p>
            <a:pPr lvl="0">
              <a:spcBef>
                <a:spcPts val="310"/>
              </a:spcBef>
            </a:pPr>
            <a:r>
              <a:rPr lang="en-US" sz="4000" b="1" dirty="0">
                <a:solidFill>
                  <a:schemeClr val="bg1"/>
                </a:solidFill>
                <a:effectLst/>
                <a:latin typeface="Times New Roman" panose="02020603050405020304" pitchFamily="18" charset="0"/>
                <a:ea typeface="Times New Roman" panose="02020603050405020304" pitchFamily="18" charset="0"/>
              </a:rPr>
              <a:t>Future</a:t>
            </a:r>
            <a:r>
              <a:rPr lang="en-US" sz="4000" b="1" spc="-40" dirty="0">
                <a:solidFill>
                  <a:schemeClr val="bg1"/>
                </a:solidFill>
                <a:effectLst/>
                <a:latin typeface="Times New Roman" panose="02020603050405020304" pitchFamily="18" charset="0"/>
                <a:ea typeface="Times New Roman" panose="02020603050405020304" pitchFamily="18" charset="0"/>
              </a:rPr>
              <a:t> </a:t>
            </a:r>
            <a:r>
              <a:rPr lang="en-US" sz="4000" b="1" spc="-20" dirty="0">
                <a:solidFill>
                  <a:schemeClr val="bg1"/>
                </a:solidFill>
                <a:effectLst/>
                <a:latin typeface="Times New Roman" panose="02020603050405020304" pitchFamily="18" charset="0"/>
                <a:ea typeface="Times New Roman" panose="02020603050405020304" pitchFamily="18" charset="0"/>
              </a:rPr>
              <a:t>Work</a:t>
            </a:r>
            <a:endParaRPr lang="en-AS" sz="4000" b="1" dirty="0">
              <a:solidFill>
                <a:schemeClr val="bg1"/>
              </a:solidFill>
              <a:effectLst/>
              <a:latin typeface="Times New Roman" panose="02020603050405020304" pitchFamily="18" charset="0"/>
              <a:ea typeface="Times New Roman" panose="02020603050405020304" pitchFamily="18" charset="0"/>
            </a:endParaRPr>
          </a:p>
        </p:txBody>
      </p:sp>
      <p:graphicFrame>
        <p:nvGraphicFramePr>
          <p:cNvPr id="9" name="Diagram 8">
            <a:extLst>
              <a:ext uri="{FF2B5EF4-FFF2-40B4-BE49-F238E27FC236}">
                <a16:creationId xmlns:a16="http://schemas.microsoft.com/office/drawing/2014/main" id="{038D3628-7ACD-42FE-BB32-330CDBCBE3BF}"/>
              </a:ext>
            </a:extLst>
          </p:cNvPr>
          <p:cNvGraphicFramePr/>
          <p:nvPr>
            <p:extLst>
              <p:ext uri="{D42A27DB-BD31-4B8C-83A1-F6EECF244321}">
                <p14:modId xmlns:p14="http://schemas.microsoft.com/office/powerpoint/2010/main" val="2186788351"/>
              </p:ext>
            </p:extLst>
          </p:nvPr>
        </p:nvGraphicFramePr>
        <p:xfrm>
          <a:off x="4191000" y="1458843"/>
          <a:ext cx="13487400" cy="833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4763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623C2-4216-6DD5-E3BA-8FCC7F54470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9CE25E1-DC45-9654-10B9-E47076799FF4}"/>
              </a:ext>
            </a:extLst>
          </p:cNvPr>
          <p:cNvGrpSpPr/>
          <p:nvPr/>
        </p:nvGrpSpPr>
        <p:grpSpPr>
          <a:xfrm rot="5400000">
            <a:off x="12066943" y="-4670943"/>
            <a:ext cx="1040226" cy="11401888"/>
            <a:chOff x="0" y="0"/>
            <a:chExt cx="660400" cy="7238623"/>
          </a:xfrm>
        </p:grpSpPr>
        <p:sp>
          <p:nvSpPr>
            <p:cNvPr id="3" name="Freeform 3">
              <a:extLst>
                <a:ext uri="{FF2B5EF4-FFF2-40B4-BE49-F238E27FC236}">
                  <a16:creationId xmlns:a16="http://schemas.microsoft.com/office/drawing/2014/main" id="{3335BEC8-AE9A-F414-AAD2-0AF62EE9C25B}"/>
                </a:ext>
              </a:extLst>
            </p:cNvPr>
            <p:cNvSpPr/>
            <p:nvPr/>
          </p:nvSpPr>
          <p:spPr>
            <a:xfrm>
              <a:off x="0" y="0"/>
              <a:ext cx="660400" cy="7238623"/>
            </a:xfrm>
            <a:custGeom>
              <a:avLst/>
              <a:gdLst/>
              <a:ahLst/>
              <a:cxnLst/>
              <a:rect l="l" t="t" r="r" b="b"/>
              <a:pathLst>
                <a:path w="660400" h="7238623">
                  <a:moveTo>
                    <a:pt x="220252" y="7219554"/>
                  </a:moveTo>
                  <a:cubicBezTo>
                    <a:pt x="254109" y="7231068"/>
                    <a:pt x="292600" y="7238623"/>
                    <a:pt x="330378" y="7238623"/>
                  </a:cubicBezTo>
                  <a:cubicBezTo>
                    <a:pt x="368157" y="7238623"/>
                    <a:pt x="404509" y="7232146"/>
                    <a:pt x="438009" y="7220632"/>
                  </a:cubicBezTo>
                  <a:cubicBezTo>
                    <a:pt x="438723" y="7220272"/>
                    <a:pt x="439435" y="7220272"/>
                    <a:pt x="440148" y="7219914"/>
                  </a:cubicBezTo>
                  <a:cubicBezTo>
                    <a:pt x="565955" y="7173858"/>
                    <a:pt x="658618" y="7052244"/>
                    <a:pt x="660400" y="6767385"/>
                  </a:cubicBezTo>
                  <a:lnTo>
                    <a:pt x="660400" y="0"/>
                  </a:lnTo>
                  <a:lnTo>
                    <a:pt x="0" y="0"/>
                  </a:lnTo>
                  <a:lnTo>
                    <a:pt x="0" y="6762363"/>
                  </a:lnTo>
                  <a:cubicBezTo>
                    <a:pt x="1782" y="7052963"/>
                    <a:pt x="93019" y="7174578"/>
                    <a:pt x="220252" y="7219554"/>
                  </a:cubicBezTo>
                  <a:close/>
                </a:path>
              </a:pathLst>
            </a:custGeom>
            <a:solidFill>
              <a:srgbClr val="EFF4F7">
                <a:alpha val="87051"/>
              </a:srgbClr>
            </a:solidFill>
          </p:spPr>
          <p:txBody>
            <a:bodyPr/>
            <a:lstStyle/>
            <a:p>
              <a:pPr marL="0" algn="r" defTabSz="914400" rtl="1" eaLnBrk="1" latinLnBrk="0" hangingPunct="1"/>
              <a:endParaRPr lang="en-AS" dirty="0"/>
            </a:p>
          </p:txBody>
        </p:sp>
        <p:sp>
          <p:nvSpPr>
            <p:cNvPr id="4" name="TextBox 4">
              <a:extLst>
                <a:ext uri="{FF2B5EF4-FFF2-40B4-BE49-F238E27FC236}">
                  <a16:creationId xmlns:a16="http://schemas.microsoft.com/office/drawing/2014/main" id="{9564BA28-CA38-04FE-223F-D4D09C9C17B9}"/>
                </a:ext>
              </a:extLst>
            </p:cNvPr>
            <p:cNvSpPr txBox="1"/>
            <p:nvPr/>
          </p:nvSpPr>
          <p:spPr>
            <a:xfrm>
              <a:off x="0" y="-104775"/>
              <a:ext cx="660400" cy="7216398"/>
            </a:xfrm>
            <a:prstGeom prst="rect">
              <a:avLst/>
            </a:prstGeom>
          </p:spPr>
          <p:txBody>
            <a:bodyPr lIns="50800" tIns="50800" rIns="50800" bIns="50800" rtlCol="0" anchor="ctr"/>
            <a:lstStyle/>
            <a:p>
              <a:pPr marL="0" algn="ctr" defTabSz="914400" rtl="1" eaLnBrk="1" latinLnBrk="0" hangingPunct="1">
                <a:lnSpc>
                  <a:spcPts val="3640"/>
                </a:lnSpc>
              </a:pPr>
              <a:endParaRPr/>
            </a:p>
          </p:txBody>
        </p:sp>
      </p:grpSp>
      <p:sp>
        <p:nvSpPr>
          <p:cNvPr id="32" name="TextBox 32">
            <a:extLst>
              <a:ext uri="{FF2B5EF4-FFF2-40B4-BE49-F238E27FC236}">
                <a16:creationId xmlns:a16="http://schemas.microsoft.com/office/drawing/2014/main" id="{9020AEFE-BDA8-E08B-2B6E-FAB3859B9766}"/>
              </a:ext>
            </a:extLst>
          </p:cNvPr>
          <p:cNvSpPr txBox="1"/>
          <p:nvPr/>
        </p:nvSpPr>
        <p:spPr>
          <a:xfrm>
            <a:off x="2320202" y="8230227"/>
            <a:ext cx="847637" cy="1006568"/>
          </a:xfrm>
          <a:prstGeom prst="rect">
            <a:avLst/>
          </a:prstGeom>
        </p:spPr>
        <p:txBody>
          <a:bodyPr lIns="50800" tIns="50800" rIns="50800" bIns="50800" rtlCol="0" anchor="ctr"/>
          <a:lstStyle/>
          <a:p>
            <a:pPr algn="ctr">
              <a:lnSpc>
                <a:spcPts val="4200"/>
              </a:lnSpc>
            </a:pPr>
            <a:endParaRPr lang="en-US" sz="3000" b="1" spc="300" dirty="0">
              <a:solidFill>
                <a:srgbClr val="716B65"/>
              </a:solidFill>
              <a:latin typeface="Futura Bold"/>
              <a:ea typeface="Futura Bold"/>
              <a:cs typeface="Futura Bold"/>
              <a:sym typeface="Futura Bold"/>
            </a:endParaRPr>
          </a:p>
        </p:txBody>
      </p:sp>
      <p:sp>
        <p:nvSpPr>
          <p:cNvPr id="36" name="TextBox 36">
            <a:extLst>
              <a:ext uri="{FF2B5EF4-FFF2-40B4-BE49-F238E27FC236}">
                <a16:creationId xmlns:a16="http://schemas.microsoft.com/office/drawing/2014/main" id="{30C988B9-724D-A0D8-195E-625214EA402F}"/>
              </a:ext>
            </a:extLst>
          </p:cNvPr>
          <p:cNvSpPr txBox="1"/>
          <p:nvPr/>
        </p:nvSpPr>
        <p:spPr>
          <a:xfrm>
            <a:off x="421059" y="567038"/>
            <a:ext cx="8722941" cy="1278389"/>
          </a:xfrm>
          <a:prstGeom prst="rect">
            <a:avLst/>
          </a:prstGeom>
        </p:spPr>
        <p:txBody>
          <a:bodyPr lIns="0" tIns="0" rIns="0" bIns="0" rtlCol="0" anchor="t">
            <a:spAutoFit/>
          </a:bodyPr>
          <a:lstStyle/>
          <a:p>
            <a:pPr marL="0" lvl="0" indent="0" algn="l">
              <a:lnSpc>
                <a:spcPts val="9944"/>
              </a:lnSpc>
            </a:pPr>
            <a:r>
              <a:rPr lang="en-US" sz="8800" spc="440" dirty="0">
                <a:solidFill>
                  <a:schemeClr val="bg1"/>
                </a:solidFill>
                <a:latin typeface="League Spartan"/>
                <a:ea typeface="League Spartan"/>
                <a:cs typeface="League Spartan"/>
                <a:sym typeface="League Spartan"/>
              </a:rPr>
              <a:t>AGENDA</a:t>
            </a:r>
          </a:p>
        </p:txBody>
      </p:sp>
      <p:grpSp>
        <p:nvGrpSpPr>
          <p:cNvPr id="47" name="Group 47">
            <a:extLst>
              <a:ext uri="{FF2B5EF4-FFF2-40B4-BE49-F238E27FC236}">
                <a16:creationId xmlns:a16="http://schemas.microsoft.com/office/drawing/2014/main" id="{227A0D6B-961C-B18C-7371-53214E7E6569}"/>
              </a:ext>
            </a:extLst>
          </p:cNvPr>
          <p:cNvGrpSpPr/>
          <p:nvPr/>
        </p:nvGrpSpPr>
        <p:grpSpPr>
          <a:xfrm>
            <a:off x="16629718" y="1004635"/>
            <a:ext cx="2724448" cy="2724448"/>
            <a:chOff x="0" y="0"/>
            <a:chExt cx="812800" cy="812800"/>
          </a:xfrm>
        </p:grpSpPr>
        <p:sp>
          <p:nvSpPr>
            <p:cNvPr id="48" name="Freeform 48">
              <a:extLst>
                <a:ext uri="{FF2B5EF4-FFF2-40B4-BE49-F238E27FC236}">
                  <a16:creationId xmlns:a16="http://schemas.microsoft.com/office/drawing/2014/main" id="{39C6ECB6-D543-606E-ACCA-2078A4C2511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49" name="TextBox 49">
              <a:extLst>
                <a:ext uri="{FF2B5EF4-FFF2-40B4-BE49-F238E27FC236}">
                  <a16:creationId xmlns:a16="http://schemas.microsoft.com/office/drawing/2014/main" id="{B6BE17D3-F0ED-775D-9682-26DBA0817A12}"/>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50" name="AutoShape 50">
            <a:extLst>
              <a:ext uri="{FF2B5EF4-FFF2-40B4-BE49-F238E27FC236}">
                <a16:creationId xmlns:a16="http://schemas.microsoft.com/office/drawing/2014/main" id="{7989EF3A-C4C4-BC3B-0B0C-EB809D3D83FF}"/>
              </a:ext>
            </a:extLst>
          </p:cNvPr>
          <p:cNvSpPr/>
          <p:nvPr/>
        </p:nvSpPr>
        <p:spPr>
          <a:xfrm>
            <a:off x="0" y="9818173"/>
            <a:ext cx="11401888" cy="0"/>
          </a:xfrm>
          <a:prstGeom prst="line">
            <a:avLst/>
          </a:prstGeom>
          <a:ln w="19050" cap="flat">
            <a:solidFill>
              <a:schemeClr val="bg1"/>
            </a:solidFill>
            <a:prstDash val="solid"/>
            <a:headEnd type="none" w="sm" len="sm"/>
            <a:tailEnd type="none" w="sm" len="sm"/>
          </a:ln>
        </p:spPr>
        <p:txBody>
          <a:bodyPr/>
          <a:lstStyle/>
          <a:p>
            <a:endParaRPr lang="en-AS" dirty="0"/>
          </a:p>
        </p:txBody>
      </p:sp>
      <p:grpSp>
        <p:nvGrpSpPr>
          <p:cNvPr id="51" name="Group 51">
            <a:extLst>
              <a:ext uri="{FF2B5EF4-FFF2-40B4-BE49-F238E27FC236}">
                <a16:creationId xmlns:a16="http://schemas.microsoft.com/office/drawing/2014/main" id="{D74DFA80-A242-2101-7EE6-FE2B52E931BC}"/>
              </a:ext>
            </a:extLst>
          </p:cNvPr>
          <p:cNvGrpSpPr/>
          <p:nvPr/>
        </p:nvGrpSpPr>
        <p:grpSpPr>
          <a:xfrm>
            <a:off x="228600" y="9312710"/>
            <a:ext cx="1209546" cy="1209546"/>
            <a:chOff x="0" y="0"/>
            <a:chExt cx="812800" cy="812800"/>
          </a:xfrm>
        </p:grpSpPr>
        <p:sp>
          <p:nvSpPr>
            <p:cNvPr id="52" name="Freeform 52">
              <a:extLst>
                <a:ext uri="{FF2B5EF4-FFF2-40B4-BE49-F238E27FC236}">
                  <a16:creationId xmlns:a16="http://schemas.microsoft.com/office/drawing/2014/main" id="{B5CBDB22-510D-4560-E7F1-6D8364AB8C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87B1"/>
            </a:solidFill>
          </p:spPr>
          <p:txBody>
            <a:bodyPr/>
            <a:lstStyle/>
            <a:p>
              <a:pPr marL="0" algn="r" defTabSz="914400" rtl="1" eaLnBrk="1" latinLnBrk="0" hangingPunct="1"/>
              <a:endParaRPr lang="en-AS" dirty="0"/>
            </a:p>
          </p:txBody>
        </p:sp>
        <p:sp>
          <p:nvSpPr>
            <p:cNvPr id="53" name="TextBox 53">
              <a:extLst>
                <a:ext uri="{FF2B5EF4-FFF2-40B4-BE49-F238E27FC236}">
                  <a16:creationId xmlns:a16="http://schemas.microsoft.com/office/drawing/2014/main" id="{76DB54A4-7582-BA13-5364-1EB1D7AC120E}"/>
                </a:ext>
              </a:extLst>
            </p:cNvPr>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17" name="TextBox 32">
            <a:extLst>
              <a:ext uri="{FF2B5EF4-FFF2-40B4-BE49-F238E27FC236}">
                <a16:creationId xmlns:a16="http://schemas.microsoft.com/office/drawing/2014/main" id="{2DF1DDE5-7CA8-05B6-1C74-009B5E69F8A4}"/>
              </a:ext>
            </a:extLst>
          </p:cNvPr>
          <p:cNvSpPr txBox="1"/>
          <p:nvPr/>
        </p:nvSpPr>
        <p:spPr>
          <a:xfrm>
            <a:off x="2441060" y="9763935"/>
            <a:ext cx="847637" cy="1006568"/>
          </a:xfrm>
          <a:prstGeom prst="rect">
            <a:avLst/>
          </a:prstGeom>
        </p:spPr>
        <p:txBody>
          <a:bodyPr lIns="50800" tIns="50800" rIns="50800" bIns="50800" rtlCol="0" anchor="ctr"/>
          <a:lstStyle/>
          <a:p>
            <a:pPr algn="ctr">
              <a:lnSpc>
                <a:spcPts val="4200"/>
              </a:lnSpc>
            </a:pPr>
            <a:endParaRPr lang="en-US" sz="3000" b="1" spc="300" dirty="0">
              <a:solidFill>
                <a:srgbClr val="FDF7E4"/>
              </a:solidFill>
              <a:latin typeface="Futura Bold"/>
              <a:ea typeface="Futura Bold"/>
              <a:cs typeface="Futura Bold"/>
              <a:sym typeface="Futura Bold"/>
            </a:endParaRPr>
          </a:p>
        </p:txBody>
      </p:sp>
      <p:grpSp>
        <p:nvGrpSpPr>
          <p:cNvPr id="31" name="Group 30">
            <a:extLst>
              <a:ext uri="{FF2B5EF4-FFF2-40B4-BE49-F238E27FC236}">
                <a16:creationId xmlns:a16="http://schemas.microsoft.com/office/drawing/2014/main" id="{589B434B-C282-4215-8439-FC739878142D}"/>
              </a:ext>
            </a:extLst>
          </p:cNvPr>
          <p:cNvGrpSpPr/>
          <p:nvPr/>
        </p:nvGrpSpPr>
        <p:grpSpPr>
          <a:xfrm>
            <a:off x="1070405" y="7318638"/>
            <a:ext cx="7589368" cy="1043245"/>
            <a:chOff x="9138154" y="3286434"/>
            <a:chExt cx="7589368" cy="1043245"/>
          </a:xfrm>
        </p:grpSpPr>
        <p:sp>
          <p:nvSpPr>
            <p:cNvPr id="45" name="TextBox 45">
              <a:extLst>
                <a:ext uri="{FF2B5EF4-FFF2-40B4-BE49-F238E27FC236}">
                  <a16:creationId xmlns:a16="http://schemas.microsoft.com/office/drawing/2014/main" id="{493437D4-463B-574A-FF8D-23081F75BA4A}"/>
                </a:ext>
              </a:extLst>
            </p:cNvPr>
            <p:cNvSpPr txBox="1"/>
            <p:nvPr/>
          </p:nvSpPr>
          <p:spPr>
            <a:xfrm>
              <a:off x="10537790" y="3566459"/>
              <a:ext cx="6189732" cy="461665"/>
            </a:xfrm>
            <a:prstGeom prst="rect">
              <a:avLst/>
            </a:prstGeom>
          </p:spPr>
          <p:txBody>
            <a:bodyPr wrap="square"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SURVEY &amp; LITERATURE REVIEW</a:t>
              </a:r>
            </a:p>
          </p:txBody>
        </p:sp>
        <p:grpSp>
          <p:nvGrpSpPr>
            <p:cNvPr id="13" name="Group 30">
              <a:extLst>
                <a:ext uri="{FF2B5EF4-FFF2-40B4-BE49-F238E27FC236}">
                  <a16:creationId xmlns:a16="http://schemas.microsoft.com/office/drawing/2014/main" id="{32A963B3-F2B8-CD30-135A-1B79C5F5F4C9}"/>
                </a:ext>
              </a:extLst>
            </p:cNvPr>
            <p:cNvGrpSpPr/>
            <p:nvPr/>
          </p:nvGrpSpPr>
          <p:grpSpPr>
            <a:xfrm>
              <a:off x="9138154" y="3286434"/>
              <a:ext cx="1043245" cy="1043245"/>
              <a:chOff x="0" y="0"/>
              <a:chExt cx="812800" cy="812800"/>
            </a:xfrm>
          </p:grpSpPr>
          <p:sp>
            <p:nvSpPr>
              <p:cNvPr id="14" name="Freeform 31">
                <a:extLst>
                  <a:ext uri="{FF2B5EF4-FFF2-40B4-BE49-F238E27FC236}">
                    <a16:creationId xmlns:a16="http://schemas.microsoft.com/office/drawing/2014/main" id="{EA74F7A0-46D1-5794-E4FC-1DE7902F44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5" name="TextBox 32">
                <a:extLst>
                  <a:ext uri="{FF2B5EF4-FFF2-40B4-BE49-F238E27FC236}">
                    <a16:creationId xmlns:a16="http://schemas.microsoft.com/office/drawing/2014/main" id="{C57ECC4F-7C77-1DA9-C531-A4C6ECF4194B}"/>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05</a:t>
                </a:r>
              </a:p>
            </p:txBody>
          </p:sp>
        </p:grpSp>
      </p:grpSp>
      <p:grpSp>
        <p:nvGrpSpPr>
          <p:cNvPr id="35" name="Group 34">
            <a:extLst>
              <a:ext uri="{FF2B5EF4-FFF2-40B4-BE49-F238E27FC236}">
                <a16:creationId xmlns:a16="http://schemas.microsoft.com/office/drawing/2014/main" id="{EC394885-C13A-40BD-ACA4-AC1E877E46B4}"/>
              </a:ext>
            </a:extLst>
          </p:cNvPr>
          <p:cNvGrpSpPr/>
          <p:nvPr/>
        </p:nvGrpSpPr>
        <p:grpSpPr>
          <a:xfrm>
            <a:off x="8659773" y="2268869"/>
            <a:ext cx="7239000" cy="1043245"/>
            <a:chOff x="9144000" y="4581087"/>
            <a:chExt cx="7239000" cy="1043245"/>
          </a:xfrm>
        </p:grpSpPr>
        <p:sp>
          <p:nvSpPr>
            <p:cNvPr id="57" name="TextBox 56">
              <a:extLst>
                <a:ext uri="{FF2B5EF4-FFF2-40B4-BE49-F238E27FC236}">
                  <a16:creationId xmlns:a16="http://schemas.microsoft.com/office/drawing/2014/main" id="{9FA4FF46-5C4D-A9FA-9A94-265093F528C3}"/>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ANALYSIS PHASE</a:t>
              </a:r>
            </a:p>
          </p:txBody>
        </p:sp>
        <p:grpSp>
          <p:nvGrpSpPr>
            <p:cNvPr id="16" name="Group 30">
              <a:extLst>
                <a:ext uri="{FF2B5EF4-FFF2-40B4-BE49-F238E27FC236}">
                  <a16:creationId xmlns:a16="http://schemas.microsoft.com/office/drawing/2014/main" id="{143076A1-481F-3ACB-86AF-1F90693F6347}"/>
                </a:ext>
              </a:extLst>
            </p:cNvPr>
            <p:cNvGrpSpPr/>
            <p:nvPr/>
          </p:nvGrpSpPr>
          <p:grpSpPr>
            <a:xfrm>
              <a:off x="9144000" y="4581087"/>
              <a:ext cx="1043245" cy="1043245"/>
              <a:chOff x="0" y="0"/>
              <a:chExt cx="812800" cy="812800"/>
            </a:xfrm>
          </p:grpSpPr>
          <p:sp>
            <p:nvSpPr>
              <p:cNvPr id="18" name="Freeform 31">
                <a:extLst>
                  <a:ext uri="{FF2B5EF4-FFF2-40B4-BE49-F238E27FC236}">
                    <a16:creationId xmlns:a16="http://schemas.microsoft.com/office/drawing/2014/main" id="{96F97DA6-CF5D-F650-CF82-DDD05771FD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9" name="TextBox 32">
                <a:extLst>
                  <a:ext uri="{FF2B5EF4-FFF2-40B4-BE49-F238E27FC236}">
                    <a16:creationId xmlns:a16="http://schemas.microsoft.com/office/drawing/2014/main" id="{AB94C9EE-F819-3765-A0C1-9F0B691BA8D6}"/>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06</a:t>
                </a:r>
              </a:p>
            </p:txBody>
          </p:sp>
        </p:grpSp>
      </p:grpSp>
      <p:sp>
        <p:nvSpPr>
          <p:cNvPr id="24" name="Freeform 31">
            <a:extLst>
              <a:ext uri="{FF2B5EF4-FFF2-40B4-BE49-F238E27FC236}">
                <a16:creationId xmlns:a16="http://schemas.microsoft.com/office/drawing/2014/main" id="{EEC91634-9F63-5F02-3A14-AB5926B655CA}"/>
              </a:ext>
            </a:extLst>
          </p:cNvPr>
          <p:cNvSpPr/>
          <p:nvPr/>
        </p:nvSpPr>
        <p:spPr>
          <a:xfrm>
            <a:off x="8691149" y="3640477"/>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5" name="TextBox 32">
            <a:extLst>
              <a:ext uri="{FF2B5EF4-FFF2-40B4-BE49-F238E27FC236}">
                <a16:creationId xmlns:a16="http://schemas.microsoft.com/office/drawing/2014/main" id="{89F64541-6CA8-2293-2D15-2BBCE784485A}"/>
              </a:ext>
            </a:extLst>
          </p:cNvPr>
          <p:cNvSpPr txBox="1"/>
          <p:nvPr/>
        </p:nvSpPr>
        <p:spPr>
          <a:xfrm>
            <a:off x="8788953" y="3579349"/>
            <a:ext cx="847637"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07</a:t>
            </a:r>
          </a:p>
        </p:txBody>
      </p:sp>
      <p:grpSp>
        <p:nvGrpSpPr>
          <p:cNvPr id="26" name="Group 25">
            <a:extLst>
              <a:ext uri="{FF2B5EF4-FFF2-40B4-BE49-F238E27FC236}">
                <a16:creationId xmlns:a16="http://schemas.microsoft.com/office/drawing/2014/main" id="{A0C5CC1E-F2EC-4D9E-8ED5-EA8B27609056}"/>
              </a:ext>
            </a:extLst>
          </p:cNvPr>
          <p:cNvGrpSpPr/>
          <p:nvPr/>
        </p:nvGrpSpPr>
        <p:grpSpPr>
          <a:xfrm>
            <a:off x="1085879" y="2228078"/>
            <a:ext cx="6189688" cy="4979364"/>
            <a:chOff x="2253256" y="3286434"/>
            <a:chExt cx="6189688" cy="4979364"/>
          </a:xfrm>
        </p:grpSpPr>
        <p:grpSp>
          <p:nvGrpSpPr>
            <p:cNvPr id="6" name="Group 6">
              <a:extLst>
                <a:ext uri="{FF2B5EF4-FFF2-40B4-BE49-F238E27FC236}">
                  <a16:creationId xmlns:a16="http://schemas.microsoft.com/office/drawing/2014/main" id="{BA465DC7-0D2D-54A3-7087-ECE860435036}"/>
                </a:ext>
              </a:extLst>
            </p:cNvPr>
            <p:cNvGrpSpPr/>
            <p:nvPr/>
          </p:nvGrpSpPr>
          <p:grpSpPr>
            <a:xfrm>
              <a:off x="2260452" y="3286434"/>
              <a:ext cx="1043245" cy="1043245"/>
              <a:chOff x="0" y="0"/>
              <a:chExt cx="812800" cy="812800"/>
            </a:xfrm>
          </p:grpSpPr>
          <p:sp>
            <p:nvSpPr>
              <p:cNvPr id="7" name="Freeform 7">
                <a:extLst>
                  <a:ext uri="{FF2B5EF4-FFF2-40B4-BE49-F238E27FC236}">
                    <a16:creationId xmlns:a16="http://schemas.microsoft.com/office/drawing/2014/main" id="{BCCB77E9-7DFD-9961-7694-707518CA99E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20000"/>
                  <a:lumOff val="80000"/>
                </a:schemeClr>
              </a:solidFill>
            </p:spPr>
            <p:txBody>
              <a:bodyPr/>
              <a:lstStyle/>
              <a:p>
                <a:pPr marL="0" algn="r" defTabSz="914400" rtl="1" eaLnBrk="1" latinLnBrk="0" hangingPunct="1"/>
                <a:endParaRPr lang="en-AS" dirty="0"/>
              </a:p>
            </p:txBody>
          </p:sp>
          <p:sp>
            <p:nvSpPr>
              <p:cNvPr id="8" name="TextBox 8">
                <a:extLst>
                  <a:ext uri="{FF2B5EF4-FFF2-40B4-BE49-F238E27FC236}">
                    <a16:creationId xmlns:a16="http://schemas.microsoft.com/office/drawing/2014/main" id="{216F6F2C-BC99-694D-99EE-41D7EE9FCF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01</a:t>
                </a:r>
              </a:p>
            </p:txBody>
          </p:sp>
        </p:grpSp>
        <p:sp>
          <p:nvSpPr>
            <p:cNvPr id="43" name="TextBox 43">
              <a:extLst>
                <a:ext uri="{FF2B5EF4-FFF2-40B4-BE49-F238E27FC236}">
                  <a16:creationId xmlns:a16="http://schemas.microsoft.com/office/drawing/2014/main" id="{F471C338-FAC8-0562-CAC9-B8604EEDAD88}"/>
                </a:ext>
              </a:extLst>
            </p:cNvPr>
            <p:cNvSpPr txBox="1"/>
            <p:nvPr/>
          </p:nvSpPr>
          <p:spPr>
            <a:xfrm>
              <a:off x="3692170" y="4912669"/>
              <a:ext cx="4750774" cy="461665"/>
            </a:xfrm>
            <a:prstGeom prst="rect">
              <a:avLst/>
            </a:prstGeom>
          </p:spPr>
          <p:txBody>
            <a:bodyPr wrap="square"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OBJECTIVES</a:t>
              </a:r>
            </a:p>
          </p:txBody>
        </p:sp>
        <p:sp>
          <p:nvSpPr>
            <p:cNvPr id="44" name="TextBox 44">
              <a:extLst>
                <a:ext uri="{FF2B5EF4-FFF2-40B4-BE49-F238E27FC236}">
                  <a16:creationId xmlns:a16="http://schemas.microsoft.com/office/drawing/2014/main" id="{CD53947D-4C25-F635-DDA5-9C69118C9E76}"/>
                </a:ext>
              </a:extLst>
            </p:cNvPr>
            <p:cNvSpPr txBox="1"/>
            <p:nvPr/>
          </p:nvSpPr>
          <p:spPr>
            <a:xfrm>
              <a:off x="3698169" y="3577223"/>
              <a:ext cx="4211627" cy="461665"/>
            </a:xfrm>
            <a:prstGeom prst="rect">
              <a:avLst/>
            </a:prstGeom>
          </p:spPr>
          <p:txBody>
            <a:bodyPr lIns="0" tIns="0" rIns="0" bIns="0" rtlCol="0" anchor="t">
              <a:spAutoFit/>
            </a:bodyPr>
            <a:lstStyle/>
            <a:p>
              <a:pPr algn="l">
                <a:lnSpc>
                  <a:spcPts val="3605"/>
                </a:lnSpc>
              </a:pPr>
              <a:r>
                <a:rPr lang="en-US" sz="3200" b="1" dirty="0">
                  <a:solidFill>
                    <a:schemeClr val="bg1"/>
                  </a:solidFill>
                  <a:latin typeface="Franklin Gothic Heavy" panose="020B0903020102020204" pitchFamily="34" charset="0"/>
                  <a:ea typeface="Futura"/>
                  <a:cs typeface="Futura"/>
                  <a:sym typeface="Futura"/>
                </a:rPr>
                <a:t>PROBLEM STATEMENT</a:t>
              </a:r>
            </a:p>
          </p:txBody>
        </p:sp>
        <p:grpSp>
          <p:nvGrpSpPr>
            <p:cNvPr id="9" name="Group 30">
              <a:extLst>
                <a:ext uri="{FF2B5EF4-FFF2-40B4-BE49-F238E27FC236}">
                  <a16:creationId xmlns:a16="http://schemas.microsoft.com/office/drawing/2014/main" id="{98A42E8B-03E9-AE5C-92B2-8B5D867364B1}"/>
                </a:ext>
              </a:extLst>
            </p:cNvPr>
            <p:cNvGrpSpPr/>
            <p:nvPr/>
          </p:nvGrpSpPr>
          <p:grpSpPr>
            <a:xfrm>
              <a:off x="2253256" y="4581938"/>
              <a:ext cx="1043245" cy="1043245"/>
              <a:chOff x="0" y="0"/>
              <a:chExt cx="812800" cy="812800"/>
            </a:xfrm>
          </p:grpSpPr>
          <p:sp>
            <p:nvSpPr>
              <p:cNvPr id="10" name="Freeform 31">
                <a:extLst>
                  <a:ext uri="{FF2B5EF4-FFF2-40B4-BE49-F238E27FC236}">
                    <a16:creationId xmlns:a16="http://schemas.microsoft.com/office/drawing/2014/main" id="{AF2723C4-EFAE-6993-07A6-C2AA61E748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11" name="TextBox 32">
                <a:extLst>
                  <a:ext uri="{FF2B5EF4-FFF2-40B4-BE49-F238E27FC236}">
                    <a16:creationId xmlns:a16="http://schemas.microsoft.com/office/drawing/2014/main" id="{69F4D9EF-E6B9-994C-0D69-10E4B5C8D024}"/>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02</a:t>
                </a:r>
              </a:p>
            </p:txBody>
          </p:sp>
        </p:grpSp>
        <p:grpSp>
          <p:nvGrpSpPr>
            <p:cNvPr id="21" name="Group 30">
              <a:extLst>
                <a:ext uri="{FF2B5EF4-FFF2-40B4-BE49-F238E27FC236}">
                  <a16:creationId xmlns:a16="http://schemas.microsoft.com/office/drawing/2014/main" id="{C57966D0-B175-09B0-EB39-E9C9B5F75696}"/>
                </a:ext>
              </a:extLst>
            </p:cNvPr>
            <p:cNvGrpSpPr/>
            <p:nvPr/>
          </p:nvGrpSpPr>
          <p:grpSpPr>
            <a:xfrm>
              <a:off x="2253256" y="5902245"/>
              <a:ext cx="1043245" cy="1043245"/>
              <a:chOff x="0" y="0"/>
              <a:chExt cx="812800" cy="812800"/>
            </a:xfrm>
          </p:grpSpPr>
          <p:sp>
            <p:nvSpPr>
              <p:cNvPr id="22" name="Freeform 31">
                <a:extLst>
                  <a:ext uri="{FF2B5EF4-FFF2-40B4-BE49-F238E27FC236}">
                    <a16:creationId xmlns:a16="http://schemas.microsoft.com/office/drawing/2014/main" id="{6876FFA1-1E36-0FD4-E87D-4D56CCBDE5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3" name="TextBox 32">
                <a:extLst>
                  <a:ext uri="{FF2B5EF4-FFF2-40B4-BE49-F238E27FC236}">
                    <a16:creationId xmlns:a16="http://schemas.microsoft.com/office/drawing/2014/main" id="{18A22B72-7B73-0C6C-FCD7-787930733B91}"/>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03</a:t>
                </a:r>
              </a:p>
            </p:txBody>
          </p:sp>
        </p:grpSp>
        <p:grpSp>
          <p:nvGrpSpPr>
            <p:cNvPr id="27" name="Group 30">
              <a:extLst>
                <a:ext uri="{FF2B5EF4-FFF2-40B4-BE49-F238E27FC236}">
                  <a16:creationId xmlns:a16="http://schemas.microsoft.com/office/drawing/2014/main" id="{7163D7AE-F6F5-7A99-2973-62DA9DD4B87D}"/>
                </a:ext>
              </a:extLst>
            </p:cNvPr>
            <p:cNvGrpSpPr/>
            <p:nvPr/>
          </p:nvGrpSpPr>
          <p:grpSpPr>
            <a:xfrm>
              <a:off x="2253256" y="7222553"/>
              <a:ext cx="1043245" cy="1043245"/>
              <a:chOff x="0" y="0"/>
              <a:chExt cx="812800" cy="812800"/>
            </a:xfrm>
          </p:grpSpPr>
          <p:sp>
            <p:nvSpPr>
              <p:cNvPr id="28" name="Freeform 31">
                <a:extLst>
                  <a:ext uri="{FF2B5EF4-FFF2-40B4-BE49-F238E27FC236}">
                    <a16:creationId xmlns:a16="http://schemas.microsoft.com/office/drawing/2014/main" id="{611A8923-9664-3624-C01D-9F8E317708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29" name="TextBox 32">
                <a:extLst>
                  <a:ext uri="{FF2B5EF4-FFF2-40B4-BE49-F238E27FC236}">
                    <a16:creationId xmlns:a16="http://schemas.microsoft.com/office/drawing/2014/main" id="{C5F751E0-A717-395C-1F2C-FE9AC0B0D117}"/>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04</a:t>
                </a:r>
              </a:p>
            </p:txBody>
          </p:sp>
        </p:grpSp>
        <p:sp>
          <p:nvSpPr>
            <p:cNvPr id="30" name="TextBox 29">
              <a:extLst>
                <a:ext uri="{FF2B5EF4-FFF2-40B4-BE49-F238E27FC236}">
                  <a16:creationId xmlns:a16="http://schemas.microsoft.com/office/drawing/2014/main" id="{17397BFE-B0C4-E13C-D90E-DB8FCB373F15}"/>
                </a:ext>
              </a:extLst>
            </p:cNvPr>
            <p:cNvSpPr txBox="1"/>
            <p:nvPr/>
          </p:nvSpPr>
          <p:spPr>
            <a:xfrm>
              <a:off x="3621988" y="6106885"/>
              <a:ext cx="4820956"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ea typeface="Futura"/>
                  <a:cs typeface="Futura"/>
                  <a:sym typeface="Futura"/>
                </a:rPr>
                <a:t>SOLUTION APPROACH </a:t>
              </a:r>
              <a:endParaRPr lang="en-AS" sz="3200" dirty="0">
                <a:solidFill>
                  <a:schemeClr val="bg1"/>
                </a:solidFill>
              </a:endParaRPr>
            </a:p>
          </p:txBody>
        </p:sp>
        <p:sp>
          <p:nvSpPr>
            <p:cNvPr id="33" name="TextBox 32">
              <a:extLst>
                <a:ext uri="{FF2B5EF4-FFF2-40B4-BE49-F238E27FC236}">
                  <a16:creationId xmlns:a16="http://schemas.microsoft.com/office/drawing/2014/main" id="{937DFCD3-0E09-5EBF-FF7F-DC45E525FFD5}"/>
                </a:ext>
              </a:extLst>
            </p:cNvPr>
            <p:cNvSpPr txBox="1"/>
            <p:nvPr/>
          </p:nvSpPr>
          <p:spPr>
            <a:xfrm>
              <a:off x="3559538" y="7451787"/>
              <a:ext cx="4282811"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ea typeface="Futura"/>
                  <a:cs typeface="Futura"/>
                  <a:sym typeface="Futura"/>
                </a:rPr>
                <a:t>PROJECT PLANNING </a:t>
              </a:r>
              <a:endParaRPr lang="en-AS" sz="3200" dirty="0">
                <a:solidFill>
                  <a:schemeClr val="bg1"/>
                </a:solidFill>
              </a:endParaRPr>
            </a:p>
          </p:txBody>
        </p:sp>
      </p:grpSp>
      <p:sp>
        <p:nvSpPr>
          <p:cNvPr id="34" name="TextBox 33">
            <a:extLst>
              <a:ext uri="{FF2B5EF4-FFF2-40B4-BE49-F238E27FC236}">
                <a16:creationId xmlns:a16="http://schemas.microsoft.com/office/drawing/2014/main" id="{F37E60DA-904D-31C0-84E3-3665BAC5800C}"/>
              </a:ext>
            </a:extLst>
          </p:cNvPr>
          <p:cNvSpPr txBox="1"/>
          <p:nvPr/>
        </p:nvSpPr>
        <p:spPr>
          <a:xfrm>
            <a:off x="10158987" y="3854313"/>
            <a:ext cx="5672251"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DESIGN PHASE</a:t>
            </a:r>
          </a:p>
        </p:txBody>
      </p:sp>
      <p:grpSp>
        <p:nvGrpSpPr>
          <p:cNvPr id="12" name="Group 11">
            <a:extLst>
              <a:ext uri="{FF2B5EF4-FFF2-40B4-BE49-F238E27FC236}">
                <a16:creationId xmlns:a16="http://schemas.microsoft.com/office/drawing/2014/main" id="{8C6D1E72-F4EB-E302-9033-AD34AB043D3A}"/>
              </a:ext>
            </a:extLst>
          </p:cNvPr>
          <p:cNvGrpSpPr/>
          <p:nvPr/>
        </p:nvGrpSpPr>
        <p:grpSpPr>
          <a:xfrm>
            <a:off x="8727008" y="4921839"/>
            <a:ext cx="6769384" cy="2436346"/>
            <a:chOff x="9110705" y="7327589"/>
            <a:chExt cx="6312663" cy="2436346"/>
          </a:xfrm>
        </p:grpSpPr>
        <p:grpSp>
          <p:nvGrpSpPr>
            <p:cNvPr id="46" name="Group 30">
              <a:extLst>
                <a:ext uri="{FF2B5EF4-FFF2-40B4-BE49-F238E27FC236}">
                  <a16:creationId xmlns:a16="http://schemas.microsoft.com/office/drawing/2014/main" id="{F49E20CD-767B-28A2-0473-5D791807B99F}"/>
                </a:ext>
              </a:extLst>
            </p:cNvPr>
            <p:cNvGrpSpPr/>
            <p:nvPr/>
          </p:nvGrpSpPr>
          <p:grpSpPr>
            <a:xfrm>
              <a:off x="9110705" y="7327589"/>
              <a:ext cx="1043245" cy="1043245"/>
              <a:chOff x="0" y="0"/>
              <a:chExt cx="812800" cy="812800"/>
            </a:xfrm>
          </p:grpSpPr>
          <p:sp>
            <p:nvSpPr>
              <p:cNvPr id="54" name="Freeform 31">
                <a:extLst>
                  <a:ext uri="{FF2B5EF4-FFF2-40B4-BE49-F238E27FC236}">
                    <a16:creationId xmlns:a16="http://schemas.microsoft.com/office/drawing/2014/main" id="{E1F8965B-62B6-FFA3-7D1C-CB67B82993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5" name="TextBox 32">
                <a:extLst>
                  <a:ext uri="{FF2B5EF4-FFF2-40B4-BE49-F238E27FC236}">
                    <a16:creationId xmlns:a16="http://schemas.microsoft.com/office/drawing/2014/main" id="{6A656DAD-0016-29D7-E64A-A22139DA63EE}"/>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a:t>
                </a:r>
                <a:r>
                  <a:rPr lang="ar-EG" sz="3000" b="1" spc="300" dirty="0">
                    <a:latin typeface="Futura Bold"/>
                    <a:ea typeface="Futura Bold"/>
                    <a:cs typeface="Futura Bold"/>
                    <a:sym typeface="Futura Bold"/>
                  </a:rPr>
                  <a:t>8</a:t>
                </a:r>
                <a:endParaRPr lang="en-US" sz="3000" b="1" spc="300" dirty="0">
                  <a:latin typeface="Futura Bold"/>
                  <a:ea typeface="Futura Bold"/>
                  <a:cs typeface="Futura Bold"/>
                  <a:sym typeface="Futura Bold"/>
                </a:endParaRPr>
              </a:p>
            </p:txBody>
          </p:sp>
        </p:grpSp>
        <p:sp>
          <p:nvSpPr>
            <p:cNvPr id="5" name="TextBox 4">
              <a:extLst>
                <a:ext uri="{FF2B5EF4-FFF2-40B4-BE49-F238E27FC236}">
                  <a16:creationId xmlns:a16="http://schemas.microsoft.com/office/drawing/2014/main" id="{E16532F2-6CDD-E2F0-31BE-DA1B150AC5EC}"/>
                </a:ext>
              </a:extLst>
            </p:cNvPr>
            <p:cNvSpPr txBox="1"/>
            <p:nvPr/>
          </p:nvSpPr>
          <p:spPr>
            <a:xfrm>
              <a:off x="10401956" y="9179160"/>
              <a:ext cx="5021412" cy="584775"/>
            </a:xfrm>
            <a:prstGeom prst="rect">
              <a:avLst/>
            </a:prstGeom>
            <a:noFill/>
          </p:spPr>
          <p:txBody>
            <a:bodyPr wrap="square" rtlCol="0">
              <a:spAutoFit/>
            </a:bodyPr>
            <a:lstStyle/>
            <a:p>
              <a:endParaRPr lang="en-AS" sz="3200" b="1" dirty="0">
                <a:solidFill>
                  <a:srgbClr val="716B65"/>
                </a:solidFill>
                <a:highlight>
                  <a:srgbClr val="DFD3CA"/>
                </a:highlight>
                <a:latin typeface="Franklin Gothic Heavy" panose="020B0903020102020204" pitchFamily="34" charset="0"/>
              </a:endParaRPr>
            </a:p>
          </p:txBody>
        </p:sp>
      </p:grpSp>
      <p:sp>
        <p:nvSpPr>
          <p:cNvPr id="37" name="TextBox 36">
            <a:extLst>
              <a:ext uri="{FF2B5EF4-FFF2-40B4-BE49-F238E27FC236}">
                <a16:creationId xmlns:a16="http://schemas.microsoft.com/office/drawing/2014/main" id="{559D7155-3A63-B4F2-38DB-5650A6E67BC6}"/>
              </a:ext>
            </a:extLst>
          </p:cNvPr>
          <p:cNvSpPr txBox="1"/>
          <p:nvPr/>
        </p:nvSpPr>
        <p:spPr>
          <a:xfrm>
            <a:off x="10158987" y="5033661"/>
            <a:ext cx="6457172" cy="584775"/>
          </a:xfrm>
          <a:prstGeom prst="rect">
            <a:avLst/>
          </a:prstGeom>
          <a:noFill/>
        </p:spPr>
        <p:txBody>
          <a:bodyPr wrap="square">
            <a:spAutoFit/>
          </a:bodyPr>
          <a:lstStyle/>
          <a:p>
            <a:r>
              <a:rPr lang="en-US" sz="3200" b="1" dirty="0">
                <a:solidFill>
                  <a:schemeClr val="bg1"/>
                </a:solidFill>
                <a:latin typeface="Franklin Gothic Heavy" panose="020B0903020102020204" pitchFamily="34" charset="0"/>
                <a:cs typeface="Futura"/>
                <a:sym typeface="Futura"/>
              </a:rPr>
              <a:t>IMPLEMENTATION PHASE</a:t>
            </a:r>
            <a:endParaRPr lang="en-AS" sz="1800" dirty="0">
              <a:solidFill>
                <a:schemeClr val="bg1"/>
              </a:solidFill>
            </a:endParaRPr>
          </a:p>
        </p:txBody>
      </p:sp>
      <p:sp>
        <p:nvSpPr>
          <p:cNvPr id="56" name="Freeform 31">
            <a:extLst>
              <a:ext uri="{FF2B5EF4-FFF2-40B4-BE49-F238E27FC236}">
                <a16:creationId xmlns:a16="http://schemas.microsoft.com/office/drawing/2014/main" id="{234BFAFC-7951-4950-892B-D2D33FFDAA02}"/>
              </a:ext>
            </a:extLst>
          </p:cNvPr>
          <p:cNvSpPr/>
          <p:nvPr/>
        </p:nvSpPr>
        <p:spPr>
          <a:xfrm>
            <a:off x="8837839" y="6017376"/>
            <a:ext cx="1043245" cy="1043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58" name="TextBox 32">
            <a:extLst>
              <a:ext uri="{FF2B5EF4-FFF2-40B4-BE49-F238E27FC236}">
                <a16:creationId xmlns:a16="http://schemas.microsoft.com/office/drawing/2014/main" id="{A4D315E1-8453-48B8-A63A-2C70CE292FD2}"/>
              </a:ext>
            </a:extLst>
          </p:cNvPr>
          <p:cNvSpPr txBox="1"/>
          <p:nvPr/>
        </p:nvSpPr>
        <p:spPr>
          <a:xfrm>
            <a:off x="8935643" y="5956248"/>
            <a:ext cx="710381" cy="1006568"/>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09</a:t>
            </a:r>
          </a:p>
        </p:txBody>
      </p:sp>
      <p:sp>
        <p:nvSpPr>
          <p:cNvPr id="59" name="TextBox 58">
            <a:extLst>
              <a:ext uri="{FF2B5EF4-FFF2-40B4-BE49-F238E27FC236}">
                <a16:creationId xmlns:a16="http://schemas.microsoft.com/office/drawing/2014/main" id="{8F6FCA30-3CE9-43C6-B165-28A8613ED766}"/>
              </a:ext>
            </a:extLst>
          </p:cNvPr>
          <p:cNvSpPr txBox="1"/>
          <p:nvPr/>
        </p:nvSpPr>
        <p:spPr>
          <a:xfrm>
            <a:off x="10305677" y="6231149"/>
            <a:ext cx="5672251"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System Testing</a:t>
            </a:r>
          </a:p>
        </p:txBody>
      </p:sp>
      <p:grpSp>
        <p:nvGrpSpPr>
          <p:cNvPr id="70" name="Group 69">
            <a:extLst>
              <a:ext uri="{FF2B5EF4-FFF2-40B4-BE49-F238E27FC236}">
                <a16:creationId xmlns:a16="http://schemas.microsoft.com/office/drawing/2014/main" id="{CC756FE3-936A-476C-8094-82206B04C2EF}"/>
              </a:ext>
            </a:extLst>
          </p:cNvPr>
          <p:cNvGrpSpPr/>
          <p:nvPr/>
        </p:nvGrpSpPr>
        <p:grpSpPr>
          <a:xfrm>
            <a:off x="8909977" y="7198192"/>
            <a:ext cx="7239000" cy="1043245"/>
            <a:chOff x="9144000" y="4581087"/>
            <a:chExt cx="7239000" cy="1043245"/>
          </a:xfrm>
        </p:grpSpPr>
        <p:sp>
          <p:nvSpPr>
            <p:cNvPr id="71" name="TextBox 70">
              <a:extLst>
                <a:ext uri="{FF2B5EF4-FFF2-40B4-BE49-F238E27FC236}">
                  <a16:creationId xmlns:a16="http://schemas.microsoft.com/office/drawing/2014/main" id="{0D4E88A5-6ABC-48A7-9184-4CDF2F1E6E52}"/>
                </a:ext>
              </a:extLst>
            </p:cNvPr>
            <p:cNvSpPr txBox="1"/>
            <p:nvPr/>
          </p:nvSpPr>
          <p:spPr>
            <a:xfrm>
              <a:off x="10703765" y="4825710"/>
              <a:ext cx="5679235" cy="553998"/>
            </a:xfrm>
            <a:prstGeom prst="rect">
              <a:avLst/>
            </a:prstGeom>
            <a:noFill/>
          </p:spPr>
          <p:txBody>
            <a:bodyPr wrap="square">
              <a:spAutoFit/>
            </a:bodyPr>
            <a:lstStyle/>
            <a:p>
              <a:pPr>
                <a:lnSpc>
                  <a:spcPts val="3605"/>
                </a:lnSpc>
              </a:pPr>
              <a:r>
                <a:rPr lang="en-US" sz="3200" b="1" dirty="0">
                  <a:solidFill>
                    <a:schemeClr val="bg1"/>
                  </a:solidFill>
                  <a:latin typeface="Franklin Gothic Heavy" panose="020B0903020102020204" pitchFamily="34" charset="0"/>
                  <a:ea typeface="Futura"/>
                  <a:cs typeface="Futura"/>
                  <a:sym typeface="Futura"/>
                </a:rPr>
                <a:t>Conclusion &amp;Future Work</a:t>
              </a:r>
            </a:p>
          </p:txBody>
        </p:sp>
        <p:grpSp>
          <p:nvGrpSpPr>
            <p:cNvPr id="72" name="Group 30">
              <a:extLst>
                <a:ext uri="{FF2B5EF4-FFF2-40B4-BE49-F238E27FC236}">
                  <a16:creationId xmlns:a16="http://schemas.microsoft.com/office/drawing/2014/main" id="{8FF20B75-5E74-4C6A-B601-EADAD093DAE5}"/>
                </a:ext>
              </a:extLst>
            </p:cNvPr>
            <p:cNvGrpSpPr/>
            <p:nvPr/>
          </p:nvGrpSpPr>
          <p:grpSpPr>
            <a:xfrm>
              <a:off x="9144000" y="4581087"/>
              <a:ext cx="1043245" cy="1043245"/>
              <a:chOff x="0" y="0"/>
              <a:chExt cx="812800" cy="812800"/>
            </a:xfrm>
          </p:grpSpPr>
          <p:sp>
            <p:nvSpPr>
              <p:cNvPr id="73" name="Freeform 31">
                <a:extLst>
                  <a:ext uri="{FF2B5EF4-FFF2-40B4-BE49-F238E27FC236}">
                    <a16:creationId xmlns:a16="http://schemas.microsoft.com/office/drawing/2014/main" id="{EE14C376-CDBB-419E-A321-8FF2C535FB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4F7"/>
              </a:solidFill>
            </p:spPr>
            <p:txBody>
              <a:bodyPr/>
              <a:lstStyle/>
              <a:p>
                <a:pPr marL="0" algn="r" defTabSz="914400" rtl="1" eaLnBrk="1" latinLnBrk="0" hangingPunct="1"/>
                <a:endParaRPr lang="en-AS" dirty="0"/>
              </a:p>
            </p:txBody>
          </p:sp>
          <p:sp>
            <p:nvSpPr>
              <p:cNvPr id="74" name="TextBox 32">
                <a:extLst>
                  <a:ext uri="{FF2B5EF4-FFF2-40B4-BE49-F238E27FC236}">
                    <a16:creationId xmlns:a16="http://schemas.microsoft.com/office/drawing/2014/main" id="{0A55204C-0C00-40C7-9811-282DF76C7E43}"/>
                  </a:ext>
                </a:extLst>
              </p:cNvPr>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dirty="0">
                    <a:latin typeface="Futura Bold"/>
                    <a:ea typeface="Futura Bold"/>
                    <a:cs typeface="Futura Bold"/>
                    <a:sym typeface="Futura Bold"/>
                  </a:rPr>
                  <a:t>10 </a:t>
                </a:r>
              </a:p>
            </p:txBody>
          </p:sp>
        </p:grpSp>
      </p:grpSp>
    </p:spTree>
    <p:extLst>
      <p:ext uri="{BB962C8B-B14F-4D97-AF65-F5344CB8AC3E}">
        <p14:creationId xmlns:p14="http://schemas.microsoft.com/office/powerpoint/2010/main" val="10931236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ppt_x"/>
                                          </p:val>
                                        </p:tav>
                                        <p:tav tm="100000">
                                          <p:val>
                                            <p:strVal val="#ppt_x"/>
                                          </p:val>
                                        </p:tav>
                                      </p:tavLst>
                                    </p:anim>
                                    <p:anim calcmode="lin" valueType="num">
                                      <p:cBhvr additive="base">
                                        <p:cTn id="32" dur="500" fill="hold"/>
                                        <p:tgtEl>
                                          <p:spTgt spid="5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ppt_x"/>
                                          </p:val>
                                        </p:tav>
                                        <p:tav tm="100000">
                                          <p:val>
                                            <p:strVal val="#ppt_x"/>
                                          </p:val>
                                        </p:tav>
                                      </p:tavLst>
                                    </p:anim>
                                    <p:anim calcmode="lin" valueType="num">
                                      <p:cBhvr additive="base">
                                        <p:cTn id="36" dur="500" fill="hold"/>
                                        <p:tgtEl>
                                          <p:spTgt spid="5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nodePh="1">
                                  <p:stCondLst>
                                    <p:cond delay="0"/>
                                  </p:stCondLst>
                                  <p:endCondLst>
                                    <p:cond evt="begin" delay="0">
                                      <p:tn val="37"/>
                                    </p:cond>
                                  </p:end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additive="base">
                                        <p:cTn id="71" dur="500" fill="hold"/>
                                        <p:tgtEl>
                                          <p:spTgt spid="56"/>
                                        </p:tgtEl>
                                        <p:attrNameLst>
                                          <p:attrName>ppt_x</p:attrName>
                                        </p:attrNameLst>
                                      </p:cBhvr>
                                      <p:tavLst>
                                        <p:tav tm="0">
                                          <p:val>
                                            <p:strVal val="#ppt_x"/>
                                          </p:val>
                                        </p:tav>
                                        <p:tav tm="100000">
                                          <p:val>
                                            <p:strVal val="#ppt_x"/>
                                          </p:val>
                                        </p:tav>
                                      </p:tavLst>
                                    </p:anim>
                                    <p:anim calcmode="lin" valueType="num">
                                      <p:cBhvr additive="base">
                                        <p:cTn id="72" dur="500" fill="hold"/>
                                        <p:tgtEl>
                                          <p:spTgt spid="5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 calcmode="lin" valueType="num">
                                      <p:cBhvr additive="base">
                                        <p:cTn id="75" dur="500" fill="hold"/>
                                        <p:tgtEl>
                                          <p:spTgt spid="58"/>
                                        </p:tgtEl>
                                        <p:attrNameLst>
                                          <p:attrName>ppt_x</p:attrName>
                                        </p:attrNameLst>
                                      </p:cBhvr>
                                      <p:tavLst>
                                        <p:tav tm="0">
                                          <p:val>
                                            <p:strVal val="#ppt_x"/>
                                          </p:val>
                                        </p:tav>
                                        <p:tav tm="100000">
                                          <p:val>
                                            <p:strVal val="#ppt_x"/>
                                          </p:val>
                                        </p:tav>
                                      </p:tavLst>
                                    </p:anim>
                                    <p:anim calcmode="lin" valueType="num">
                                      <p:cBhvr additive="base">
                                        <p:cTn id="76" dur="500" fill="hold"/>
                                        <p:tgtEl>
                                          <p:spTgt spid="5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500" fill="hold"/>
                                        <p:tgtEl>
                                          <p:spTgt spid="70"/>
                                        </p:tgtEl>
                                        <p:attrNameLst>
                                          <p:attrName>ppt_x</p:attrName>
                                        </p:attrNameLst>
                                      </p:cBhvr>
                                      <p:tavLst>
                                        <p:tav tm="0">
                                          <p:val>
                                            <p:strVal val="#ppt_x"/>
                                          </p:val>
                                        </p:tav>
                                        <p:tav tm="100000">
                                          <p:val>
                                            <p:strVal val="#ppt_x"/>
                                          </p:val>
                                        </p:tav>
                                      </p:tavLst>
                                    </p:anim>
                                    <p:anim calcmode="lin" valueType="num">
                                      <p:cBhvr additive="base">
                                        <p:cTn id="8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P spid="50" grpId="0" animBg="1"/>
      <p:bldP spid="17" grpId="0"/>
      <p:bldP spid="24" grpId="0" animBg="1"/>
      <p:bldP spid="25" grpId="0"/>
      <p:bldP spid="34" grpId="0"/>
      <p:bldP spid="37" grpId="0"/>
      <p:bldP spid="56" grpId="0" animBg="1"/>
      <p:bldP spid="58" grpId="0"/>
      <p:bldP spid="5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204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0" y="9272587"/>
            <a:ext cx="18288000" cy="0"/>
          </a:xfrm>
          <a:prstGeom prst="line">
            <a:avLst/>
          </a:prstGeom>
          <a:ln w="19050" cap="flat">
            <a:solidFill>
              <a:schemeClr val="bg1"/>
            </a:solidFill>
            <a:prstDash val="solid"/>
            <a:headEnd type="none" w="sm" len="sm"/>
            <a:tailEnd type="none" w="sm" len="sm"/>
          </a:ln>
        </p:spPr>
        <p:txBody>
          <a:bodyPr/>
          <a:lstStyle/>
          <a:p>
            <a:endParaRPr lang="en-AS"/>
          </a:p>
        </p:txBody>
      </p:sp>
      <p:grpSp>
        <p:nvGrpSpPr>
          <p:cNvPr id="3" name="Group 3"/>
          <p:cNvGrpSpPr/>
          <p:nvPr/>
        </p:nvGrpSpPr>
        <p:grpSpPr>
          <a:xfrm>
            <a:off x="12548577" y="1482134"/>
            <a:ext cx="5001227" cy="7542125"/>
            <a:chOff x="0" y="0"/>
            <a:chExt cx="660400" cy="995919"/>
          </a:xfrm>
        </p:grpSpPr>
        <p:sp>
          <p:nvSpPr>
            <p:cNvPr id="4" name="Freeform 4"/>
            <p:cNvSpPr/>
            <p:nvPr/>
          </p:nvSpPr>
          <p:spPr>
            <a:xfrm>
              <a:off x="0" y="0"/>
              <a:ext cx="660400" cy="995919"/>
            </a:xfrm>
            <a:custGeom>
              <a:avLst/>
              <a:gdLst/>
              <a:ahLst/>
              <a:cxnLst/>
              <a:rect l="l" t="t" r="r" b="b"/>
              <a:pathLst>
                <a:path w="660400" h="995919">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70"/>
                  </a:cubicBezTo>
                  <a:lnTo>
                    <a:pt x="660400" y="995919"/>
                  </a:lnTo>
                  <a:lnTo>
                    <a:pt x="0" y="995919"/>
                  </a:lnTo>
                  <a:lnTo>
                    <a:pt x="0" y="333062"/>
                  </a:lnTo>
                  <a:cubicBezTo>
                    <a:pt x="1782" y="185660"/>
                    <a:pt x="93019" y="64045"/>
                    <a:pt x="220252" y="19070"/>
                  </a:cubicBezTo>
                  <a:close/>
                </a:path>
              </a:pathLst>
            </a:custGeom>
            <a:blipFill>
              <a:blip r:embed="rId2"/>
              <a:stretch>
                <a:fillRect l="-237" r="-237"/>
              </a:stretch>
            </a:blipFill>
          </p:spPr>
          <p:txBody>
            <a:bodyPr/>
            <a:lstStyle/>
            <a:p>
              <a:endParaRPr lang="en-AS"/>
            </a:p>
          </p:txBody>
        </p:sp>
      </p:grpSp>
      <p:grpSp>
        <p:nvGrpSpPr>
          <p:cNvPr id="5" name="Group 5"/>
          <p:cNvGrpSpPr/>
          <p:nvPr/>
        </p:nvGrpSpPr>
        <p:grpSpPr>
          <a:xfrm>
            <a:off x="-1834376" y="1047750"/>
            <a:ext cx="5095528" cy="4095750"/>
            <a:chOff x="0" y="0"/>
            <a:chExt cx="660400" cy="530825"/>
          </a:xfrm>
        </p:grpSpPr>
        <p:sp>
          <p:nvSpPr>
            <p:cNvPr id="6" name="Freeform 6"/>
            <p:cNvSpPr/>
            <p:nvPr/>
          </p:nvSpPr>
          <p:spPr>
            <a:xfrm flipH="1">
              <a:off x="0" y="0"/>
              <a:ext cx="660400" cy="530825"/>
            </a:xfrm>
            <a:custGeom>
              <a:avLst/>
              <a:gdLst/>
              <a:ahLst/>
              <a:cxnLst/>
              <a:rect l="l" t="t" r="r" b="b"/>
              <a:pathLst>
                <a:path w="660400" h="530825">
                  <a:moveTo>
                    <a:pt x="440148" y="19070"/>
                  </a:moveTo>
                  <a:cubicBezTo>
                    <a:pt x="406400" y="7556"/>
                    <a:pt x="367800" y="0"/>
                    <a:pt x="330022" y="0"/>
                  </a:cubicBezTo>
                  <a:cubicBezTo>
                    <a:pt x="292243" y="0"/>
                    <a:pt x="255891" y="6476"/>
                    <a:pt x="222391" y="17990"/>
                  </a:cubicBezTo>
                  <a:cubicBezTo>
                    <a:pt x="221677" y="18350"/>
                    <a:pt x="220965" y="18350"/>
                    <a:pt x="220252" y="18710"/>
                  </a:cubicBezTo>
                  <a:cubicBezTo>
                    <a:pt x="94445" y="64765"/>
                    <a:pt x="1782" y="186379"/>
                    <a:pt x="0" y="322239"/>
                  </a:cubicBezTo>
                  <a:lnTo>
                    <a:pt x="0" y="530825"/>
                  </a:lnTo>
                  <a:lnTo>
                    <a:pt x="660400" y="530825"/>
                  </a:lnTo>
                  <a:lnTo>
                    <a:pt x="660400" y="322393"/>
                  </a:lnTo>
                  <a:cubicBezTo>
                    <a:pt x="658618" y="185660"/>
                    <a:pt x="567381" y="64045"/>
                    <a:pt x="440148" y="19070"/>
                  </a:cubicBezTo>
                  <a:close/>
                </a:path>
              </a:pathLst>
            </a:custGeom>
            <a:blipFill>
              <a:blip r:embed="rId3"/>
              <a:stretch>
                <a:fillRect t="-276" b="-1584"/>
              </a:stretch>
            </a:blipFill>
          </p:spPr>
          <p:txBody>
            <a:bodyPr/>
            <a:lstStyle/>
            <a:p>
              <a:endParaRPr lang="en-AS"/>
            </a:p>
          </p:txBody>
        </p:sp>
      </p:grpSp>
      <p:sp>
        <p:nvSpPr>
          <p:cNvPr id="7" name="AutoShape 7"/>
          <p:cNvSpPr/>
          <p:nvPr/>
        </p:nvSpPr>
        <p:spPr>
          <a:xfrm>
            <a:off x="2651760" y="1047750"/>
            <a:ext cx="8965822" cy="0"/>
          </a:xfrm>
          <a:prstGeom prst="line">
            <a:avLst/>
          </a:prstGeom>
          <a:ln w="19050" cap="flat">
            <a:solidFill>
              <a:schemeClr val="bg1"/>
            </a:solidFill>
            <a:prstDash val="solid"/>
            <a:headEnd type="none" w="sm" len="sm"/>
            <a:tailEnd type="none" w="sm" len="sm"/>
          </a:ln>
        </p:spPr>
        <p:txBody>
          <a:bodyPr/>
          <a:lstStyle/>
          <a:p>
            <a:endParaRPr lang="en-AS"/>
          </a:p>
        </p:txBody>
      </p:sp>
      <p:sp>
        <p:nvSpPr>
          <p:cNvPr id="8" name="AutoShape 8"/>
          <p:cNvSpPr/>
          <p:nvPr/>
        </p:nvSpPr>
        <p:spPr>
          <a:xfrm>
            <a:off x="17748766" y="0"/>
            <a:ext cx="0" cy="9240261"/>
          </a:xfrm>
          <a:prstGeom prst="line">
            <a:avLst/>
          </a:prstGeom>
          <a:ln w="19050" cap="flat">
            <a:solidFill>
              <a:srgbClr val="FDF7E4"/>
            </a:solidFill>
            <a:prstDash val="solid"/>
            <a:headEnd type="none" w="sm" len="sm"/>
            <a:tailEnd type="none" w="sm" len="sm"/>
          </a:ln>
        </p:spPr>
        <p:txBody>
          <a:bodyPr/>
          <a:lstStyle/>
          <a:p>
            <a:endParaRPr lang="en-AS"/>
          </a:p>
        </p:txBody>
      </p:sp>
      <p:grpSp>
        <p:nvGrpSpPr>
          <p:cNvPr id="10" name="Group 10"/>
          <p:cNvGrpSpPr/>
          <p:nvPr/>
        </p:nvGrpSpPr>
        <p:grpSpPr>
          <a:xfrm>
            <a:off x="1442214" y="442977"/>
            <a:ext cx="1209546" cy="120954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bg1"/>
            </a:solidFill>
          </p:spPr>
          <p:txBody>
            <a:bodyPr/>
            <a:lstStyle/>
            <a:p>
              <a:endParaRPr lang="en-AS"/>
            </a:p>
          </p:txBody>
        </p:sp>
        <p:sp>
          <p:nvSpPr>
            <p:cNvPr id="12" name="TextBox 12"/>
            <p:cNvSpPr txBox="1"/>
            <p:nvPr/>
          </p:nvSpPr>
          <p:spPr>
            <a:xfrm>
              <a:off x="76200" y="-28575"/>
              <a:ext cx="660400" cy="765175"/>
            </a:xfrm>
            <a:prstGeom prst="rect">
              <a:avLst/>
            </a:prstGeom>
          </p:spPr>
          <p:txBody>
            <a:bodyPr lIns="50800" tIns="50800" rIns="50800" bIns="50800" rtlCol="0" anchor="ctr"/>
            <a:lstStyle/>
            <a:p>
              <a:pPr algn="ctr">
                <a:lnSpc>
                  <a:spcPts val="3640"/>
                </a:lnSpc>
              </a:pPr>
              <a:endParaRPr/>
            </a:p>
          </p:txBody>
        </p:sp>
      </p:grpSp>
      <p:sp>
        <p:nvSpPr>
          <p:cNvPr id="16" name="TextBox 16"/>
          <p:cNvSpPr txBox="1"/>
          <p:nvPr/>
        </p:nvSpPr>
        <p:spPr>
          <a:xfrm>
            <a:off x="3543394" y="3708431"/>
            <a:ext cx="8722941" cy="3952942"/>
          </a:xfrm>
          <a:prstGeom prst="rect">
            <a:avLst/>
          </a:prstGeom>
        </p:spPr>
        <p:txBody>
          <a:bodyPr lIns="0" tIns="0" rIns="0" bIns="0" rtlCol="0" anchor="t">
            <a:spAutoFit/>
          </a:bodyPr>
          <a:lstStyle/>
          <a:p>
            <a:pPr marL="0" lvl="0" indent="0" algn="ctr">
              <a:lnSpc>
                <a:spcPts val="15254"/>
              </a:lnSpc>
            </a:pPr>
            <a:r>
              <a:rPr lang="en-US" sz="13499" spc="674" dirty="0">
                <a:solidFill>
                  <a:schemeClr val="bg1"/>
                </a:solidFill>
                <a:latin typeface="League Spartan"/>
                <a:ea typeface="League Spartan"/>
                <a:cs typeface="League Spartan"/>
                <a:sym typeface="League Spartan"/>
              </a:rPr>
              <a:t>THANK YOU!</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20343</TotalTime>
  <Words>3317</Words>
  <Application>Microsoft Office PowerPoint</Application>
  <PresentationFormat>Custom</PresentationFormat>
  <Paragraphs>862</Paragraphs>
  <Slides>96</Slides>
  <Notes>49</Notes>
  <HiddenSlides>14</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96</vt:i4>
      </vt:variant>
    </vt:vector>
  </HeadingPairs>
  <TitlesOfParts>
    <vt:vector size="112" baseType="lpstr">
      <vt:lpstr>Times New Roman</vt:lpstr>
      <vt:lpstr>Franklin Gothic Heavy</vt:lpstr>
      <vt:lpstr>Arial</vt:lpstr>
      <vt:lpstr>Futura</vt:lpstr>
      <vt:lpstr> Time New</vt:lpstr>
      <vt:lpstr>Arial MT</vt:lpstr>
      <vt:lpstr>Lexend</vt:lpstr>
      <vt:lpstr>Aharoni</vt:lpstr>
      <vt:lpstr>Wingdings</vt:lpstr>
      <vt:lpstr>Futura Bold</vt:lpstr>
      <vt:lpstr>League Spartan</vt:lpstr>
      <vt:lpstr>Calibri</vt:lpstr>
      <vt:lpstr>Abadi</vt:lpstr>
      <vt:lpstr>TAN Pearl</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Minimalist Furniture Strategy Deck Company Presentation</dc:title>
  <dc:creator>Sophia</dc:creator>
  <cp:lastModifiedBy>shahd moustafa</cp:lastModifiedBy>
  <cp:revision>152</cp:revision>
  <dcterms:created xsi:type="dcterms:W3CDTF">2006-08-16T00:00:00Z</dcterms:created>
  <dcterms:modified xsi:type="dcterms:W3CDTF">2025-06-09T15:20:16Z</dcterms:modified>
  <dc:identifier>DAGSpEnTa_A</dc:identifier>
</cp:coreProperties>
</file>